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1" r:id="rId2"/>
  </p:sldMasterIdLst>
  <p:notesMasterIdLst>
    <p:notesMasterId r:id="rId122"/>
  </p:notesMasterIdLst>
  <p:handoutMasterIdLst>
    <p:handoutMasterId r:id="rId123"/>
  </p:handoutMasterIdLst>
  <p:sldIdLst>
    <p:sldId id="682" r:id="rId3"/>
    <p:sldId id="690" r:id="rId4"/>
    <p:sldId id="1401" r:id="rId5"/>
    <p:sldId id="1345" r:id="rId6"/>
    <p:sldId id="1544" r:id="rId7"/>
    <p:sldId id="1282" r:id="rId8"/>
    <p:sldId id="1608" r:id="rId9"/>
    <p:sldId id="1763" r:id="rId10"/>
    <p:sldId id="2183" r:id="rId11"/>
    <p:sldId id="1607" r:id="rId12"/>
    <p:sldId id="1665" r:id="rId13"/>
    <p:sldId id="1135" r:id="rId14"/>
    <p:sldId id="1669" r:id="rId15"/>
    <p:sldId id="1670" r:id="rId16"/>
    <p:sldId id="1671" r:id="rId17"/>
    <p:sldId id="1673" r:id="rId18"/>
    <p:sldId id="1674" r:id="rId19"/>
    <p:sldId id="1646" r:id="rId20"/>
    <p:sldId id="1404" r:id="rId21"/>
    <p:sldId id="1407" r:id="rId22"/>
    <p:sldId id="1408" r:id="rId23"/>
    <p:sldId id="1409" r:id="rId24"/>
    <p:sldId id="2199" r:id="rId25"/>
    <p:sldId id="2164" r:id="rId26"/>
    <p:sldId id="2148" r:id="rId27"/>
    <p:sldId id="1648" r:id="rId28"/>
    <p:sldId id="270" r:id="rId29"/>
    <p:sldId id="1336" r:id="rId30"/>
    <p:sldId id="1770" r:id="rId31"/>
    <p:sldId id="1335" r:id="rId32"/>
    <p:sldId id="407" r:id="rId33"/>
    <p:sldId id="405" r:id="rId34"/>
    <p:sldId id="1543" r:id="rId35"/>
    <p:sldId id="1344" r:id="rId36"/>
    <p:sldId id="1776" r:id="rId37"/>
    <p:sldId id="1412" r:id="rId38"/>
    <p:sldId id="1113" r:id="rId39"/>
    <p:sldId id="2038" r:id="rId40"/>
    <p:sldId id="1622" r:id="rId41"/>
    <p:sldId id="1987" r:id="rId42"/>
    <p:sldId id="2017" r:id="rId43"/>
    <p:sldId id="2018" r:id="rId44"/>
    <p:sldId id="718" r:id="rId45"/>
    <p:sldId id="1826" r:id="rId46"/>
    <p:sldId id="1914" r:id="rId47"/>
    <p:sldId id="1302" r:id="rId48"/>
    <p:sldId id="1450" r:id="rId49"/>
    <p:sldId id="574" r:id="rId50"/>
    <p:sldId id="2039" r:id="rId51"/>
    <p:sldId id="1650" r:id="rId52"/>
    <p:sldId id="1526" r:id="rId53"/>
    <p:sldId id="1980" r:id="rId54"/>
    <p:sldId id="2019" r:id="rId55"/>
    <p:sldId id="1917" r:id="rId56"/>
    <p:sldId id="2020" r:id="rId57"/>
    <p:sldId id="2021" r:id="rId58"/>
    <p:sldId id="2022" r:id="rId59"/>
    <p:sldId id="2023" r:id="rId60"/>
    <p:sldId id="2024" r:id="rId61"/>
    <p:sldId id="1990" r:id="rId62"/>
    <p:sldId id="2059" r:id="rId63"/>
    <p:sldId id="1985" r:id="rId64"/>
    <p:sldId id="1397" r:id="rId65"/>
    <p:sldId id="1260" r:id="rId66"/>
    <p:sldId id="1265" r:id="rId67"/>
    <p:sldId id="1658" r:id="rId68"/>
    <p:sldId id="1659" r:id="rId69"/>
    <p:sldId id="1603" r:id="rId70"/>
    <p:sldId id="1481" r:id="rId71"/>
    <p:sldId id="1444" r:id="rId72"/>
    <p:sldId id="1445" r:id="rId73"/>
    <p:sldId id="1446" r:id="rId74"/>
    <p:sldId id="1781" r:id="rId75"/>
    <p:sldId id="1966" r:id="rId76"/>
    <p:sldId id="1831" r:id="rId77"/>
    <p:sldId id="1967" r:id="rId78"/>
    <p:sldId id="1586" r:id="rId79"/>
    <p:sldId id="1590" r:id="rId80"/>
    <p:sldId id="1591" r:id="rId81"/>
    <p:sldId id="1592" r:id="rId82"/>
    <p:sldId id="1865" r:id="rId83"/>
    <p:sldId id="1866" r:id="rId84"/>
    <p:sldId id="1972" r:id="rId85"/>
    <p:sldId id="1596" r:id="rId86"/>
    <p:sldId id="1597" r:id="rId87"/>
    <p:sldId id="2058" r:id="rId88"/>
    <p:sldId id="1626" r:id="rId89"/>
    <p:sldId id="330" r:id="rId90"/>
    <p:sldId id="331" r:id="rId91"/>
    <p:sldId id="332" r:id="rId92"/>
    <p:sldId id="1782" r:id="rId93"/>
    <p:sldId id="1783" r:id="rId94"/>
    <p:sldId id="1784" r:id="rId95"/>
    <p:sldId id="557" r:id="rId96"/>
    <p:sldId id="533" r:id="rId97"/>
    <p:sldId id="1653" r:id="rId98"/>
    <p:sldId id="1121" r:id="rId99"/>
    <p:sldId id="508" r:id="rId100"/>
    <p:sldId id="509" r:id="rId101"/>
    <p:sldId id="1484" r:id="rId102"/>
    <p:sldId id="1211" r:id="rId103"/>
    <p:sldId id="1678" r:id="rId104"/>
    <p:sldId id="1734" r:id="rId105"/>
    <p:sldId id="1619" r:id="rId106"/>
    <p:sldId id="1710" r:id="rId107"/>
    <p:sldId id="1785" r:id="rId108"/>
    <p:sldId id="1786" r:id="rId109"/>
    <p:sldId id="721" r:id="rId110"/>
    <p:sldId id="1111" r:id="rId111"/>
    <p:sldId id="1522" r:id="rId112"/>
    <p:sldId id="1112" r:id="rId113"/>
    <p:sldId id="1523" r:id="rId114"/>
    <p:sldId id="688" r:id="rId115"/>
    <p:sldId id="1811" r:id="rId116"/>
    <p:sldId id="2057" r:id="rId117"/>
    <p:sldId id="1644" r:id="rId118"/>
    <p:sldId id="2034" r:id="rId119"/>
    <p:sldId id="1816" r:id="rId120"/>
    <p:sldId id="1817" r:id="rId121"/>
  </p:sldIdLst>
  <p:sldSz cx="9144000" cy="6858000" type="screen4x3"/>
  <p:notesSz cx="6997700" cy="9283700"/>
  <p:defaultTextStyle>
    <a:defPPr>
      <a:defRPr lang="en-US"/>
    </a:defPPr>
    <a:lvl1pPr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8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8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p15:clr>
            <a:srgbClr val="A4A3A4"/>
          </p15:clr>
        </p15:guide>
        <p15:guide id="2" pos="22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clrMode="bw" frameSlides="1"/>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76"/>
    <p:restoredTop sz="94712"/>
  </p:normalViewPr>
  <p:slideViewPr>
    <p:cSldViewPr>
      <p:cViewPr varScale="1">
        <p:scale>
          <a:sx n="102" d="100"/>
          <a:sy n="102" d="100"/>
        </p:scale>
        <p:origin x="1520"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212"/>
    </p:cViewPr>
  </p:sorterViewPr>
  <p:notesViewPr>
    <p:cSldViewPr>
      <p:cViewPr>
        <p:scale>
          <a:sx n="100" d="100"/>
          <a:sy n="100" d="100"/>
        </p:scale>
        <p:origin x="-822" y="-72"/>
      </p:cViewPr>
      <p:guideLst>
        <p:guide orient="horz" pos="2924"/>
        <p:guide pos="22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handoutMaster" Target="handoutMasters/handoutMaster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54FABE-45AA-4EB9-A5EE-3969343DB9CC}" type="doc">
      <dgm:prSet loTypeId="urn:microsoft.com/office/officeart/2005/8/layout/arrow6" loCatId="process" qsTypeId="urn:microsoft.com/office/officeart/2005/8/quickstyle/3d2" qsCatId="3D" csTypeId="urn:microsoft.com/office/officeart/2005/8/colors/accent1_2" csCatId="accent1" phldr="1"/>
      <dgm:spPr/>
      <dgm:t>
        <a:bodyPr/>
        <a:lstStyle/>
        <a:p>
          <a:endParaRPr lang="en-US"/>
        </a:p>
      </dgm:t>
    </dgm:pt>
    <dgm:pt modelId="{34E52C38-D6AE-4D42-91EA-DDBF923697E4}">
      <dgm:prSet phldrT="[Text]" custT="1"/>
      <dgm:spPr/>
      <dgm:t>
        <a:bodyPr/>
        <a:lstStyle/>
        <a:p>
          <a:pPr algn="ctr"/>
          <a:r>
            <a:rPr lang="en-US" sz="3200" dirty="0"/>
            <a:t>The ability to overcome adversity</a:t>
          </a:r>
        </a:p>
      </dgm:t>
    </dgm:pt>
    <dgm:pt modelId="{D93AD588-7C84-470C-83D7-0064DCA59032}" type="parTrans" cxnId="{73827856-4AFE-4D7F-A67E-18F8CCDDF49A}">
      <dgm:prSet/>
      <dgm:spPr/>
      <dgm:t>
        <a:bodyPr/>
        <a:lstStyle/>
        <a:p>
          <a:endParaRPr lang="en-US"/>
        </a:p>
      </dgm:t>
    </dgm:pt>
    <dgm:pt modelId="{2CBB81E0-B9D8-4E5F-B86A-99A32415FA0D}" type="sibTrans" cxnId="{73827856-4AFE-4D7F-A67E-18F8CCDDF49A}">
      <dgm:prSet/>
      <dgm:spPr/>
      <dgm:t>
        <a:bodyPr/>
        <a:lstStyle/>
        <a:p>
          <a:endParaRPr lang="en-US"/>
        </a:p>
      </dgm:t>
    </dgm:pt>
    <dgm:pt modelId="{7AA7CDA1-2E35-4855-9F1C-1CBDF990F9CF}">
      <dgm:prSet phldrT="[Text]" custT="1"/>
      <dgm:spPr/>
      <dgm:t>
        <a:bodyPr/>
        <a:lstStyle/>
        <a:p>
          <a:r>
            <a:rPr lang="en-US" sz="3200" dirty="0"/>
            <a:t>The capacity to bounce back</a:t>
          </a:r>
        </a:p>
      </dgm:t>
    </dgm:pt>
    <dgm:pt modelId="{409090E2-2265-462F-8A76-0711F7ECFFD1}" type="parTrans" cxnId="{75C7C943-84E2-43F1-B9C1-F912C883E5CA}">
      <dgm:prSet/>
      <dgm:spPr/>
      <dgm:t>
        <a:bodyPr/>
        <a:lstStyle/>
        <a:p>
          <a:endParaRPr lang="en-US"/>
        </a:p>
      </dgm:t>
    </dgm:pt>
    <dgm:pt modelId="{84E016EF-0E7B-4246-9176-E17C4D7292BE}" type="sibTrans" cxnId="{75C7C943-84E2-43F1-B9C1-F912C883E5CA}">
      <dgm:prSet/>
      <dgm:spPr/>
      <dgm:t>
        <a:bodyPr/>
        <a:lstStyle/>
        <a:p>
          <a:endParaRPr lang="en-US"/>
        </a:p>
      </dgm:t>
    </dgm:pt>
    <dgm:pt modelId="{5453AEF7-084F-4B9D-AEEE-C4CAEB4122FB}" type="pres">
      <dgm:prSet presAssocID="{8E54FABE-45AA-4EB9-A5EE-3969343DB9CC}" presName="compositeShape" presStyleCnt="0">
        <dgm:presLayoutVars>
          <dgm:chMax val="2"/>
          <dgm:dir/>
          <dgm:resizeHandles val="exact"/>
        </dgm:presLayoutVars>
      </dgm:prSet>
      <dgm:spPr/>
    </dgm:pt>
    <dgm:pt modelId="{6C3EF9ED-7422-4E52-95FD-A942285C4FD3}" type="pres">
      <dgm:prSet presAssocID="{8E54FABE-45AA-4EB9-A5EE-3969343DB9CC}" presName="ribbon" presStyleLbl="node1" presStyleIdx="0" presStyleCnt="1" custLinFactNeighborY="7505"/>
      <dgm:spPr>
        <a:solidFill>
          <a:schemeClr val="bg1">
            <a:lumMod val="40000"/>
            <a:lumOff val="60000"/>
          </a:schemeClr>
        </a:solidFill>
        <a:ln>
          <a:solidFill>
            <a:schemeClr val="accent2">
              <a:lumMod val="60000"/>
              <a:lumOff val="40000"/>
            </a:schemeClr>
          </a:solidFill>
        </a:ln>
      </dgm:spPr>
    </dgm:pt>
    <dgm:pt modelId="{9A4BBDAE-8499-458A-AD58-A99D64F674BF}" type="pres">
      <dgm:prSet presAssocID="{8E54FABE-45AA-4EB9-A5EE-3969343DB9CC}" presName="leftArrowText" presStyleLbl="node1" presStyleIdx="0" presStyleCnt="1" custLinFactNeighborX="6639" custLinFactNeighborY="22366">
        <dgm:presLayoutVars>
          <dgm:chMax val="0"/>
          <dgm:bulletEnabled val="1"/>
        </dgm:presLayoutVars>
      </dgm:prSet>
      <dgm:spPr/>
    </dgm:pt>
    <dgm:pt modelId="{3C5E2F42-E7BA-4657-811C-1ABF0AA34140}" type="pres">
      <dgm:prSet presAssocID="{8E54FABE-45AA-4EB9-A5EE-3969343DB9CC}" presName="rightArrowText" presStyleLbl="node1" presStyleIdx="0" presStyleCnt="1" custLinFactNeighborX="-27" custLinFactNeighborY="21160">
        <dgm:presLayoutVars>
          <dgm:chMax val="0"/>
          <dgm:bulletEnabled val="1"/>
        </dgm:presLayoutVars>
      </dgm:prSet>
      <dgm:spPr/>
    </dgm:pt>
  </dgm:ptLst>
  <dgm:cxnLst>
    <dgm:cxn modelId="{48D48810-5E53-46C0-89FA-C5A01BADD238}" type="presOf" srcId="{7AA7CDA1-2E35-4855-9F1C-1CBDF990F9CF}" destId="{3C5E2F42-E7BA-4657-811C-1ABF0AA34140}" srcOrd="0" destOrd="0" presId="urn:microsoft.com/office/officeart/2005/8/layout/arrow6"/>
    <dgm:cxn modelId="{96473333-6091-42D1-AE24-FC1A0B2114F4}" type="presOf" srcId="{34E52C38-D6AE-4D42-91EA-DDBF923697E4}" destId="{9A4BBDAE-8499-458A-AD58-A99D64F674BF}" srcOrd="0" destOrd="0" presId="urn:microsoft.com/office/officeart/2005/8/layout/arrow6"/>
    <dgm:cxn modelId="{75C7C943-84E2-43F1-B9C1-F912C883E5CA}" srcId="{8E54FABE-45AA-4EB9-A5EE-3969343DB9CC}" destId="{7AA7CDA1-2E35-4855-9F1C-1CBDF990F9CF}" srcOrd="1" destOrd="0" parTransId="{409090E2-2265-462F-8A76-0711F7ECFFD1}" sibTransId="{84E016EF-0E7B-4246-9176-E17C4D7292BE}"/>
    <dgm:cxn modelId="{73827856-4AFE-4D7F-A67E-18F8CCDDF49A}" srcId="{8E54FABE-45AA-4EB9-A5EE-3969343DB9CC}" destId="{34E52C38-D6AE-4D42-91EA-DDBF923697E4}" srcOrd="0" destOrd="0" parTransId="{D93AD588-7C84-470C-83D7-0064DCA59032}" sibTransId="{2CBB81E0-B9D8-4E5F-B86A-99A32415FA0D}"/>
    <dgm:cxn modelId="{1015EB92-5DC7-49EF-9266-0996C4DFF810}" type="presOf" srcId="{8E54FABE-45AA-4EB9-A5EE-3969343DB9CC}" destId="{5453AEF7-084F-4B9D-AEEE-C4CAEB4122FB}" srcOrd="0" destOrd="0" presId="urn:microsoft.com/office/officeart/2005/8/layout/arrow6"/>
    <dgm:cxn modelId="{1335AA35-47C0-4BCA-A9A3-A68402FBD0BE}" type="presParOf" srcId="{5453AEF7-084F-4B9D-AEEE-C4CAEB4122FB}" destId="{6C3EF9ED-7422-4E52-95FD-A942285C4FD3}" srcOrd="0" destOrd="0" presId="urn:microsoft.com/office/officeart/2005/8/layout/arrow6"/>
    <dgm:cxn modelId="{BFDECAAE-B706-4505-BADC-86DB48DB5D29}" type="presParOf" srcId="{5453AEF7-084F-4B9D-AEEE-C4CAEB4122FB}" destId="{9A4BBDAE-8499-458A-AD58-A99D64F674BF}" srcOrd="1" destOrd="0" presId="urn:microsoft.com/office/officeart/2005/8/layout/arrow6"/>
    <dgm:cxn modelId="{FEA17895-D38B-4C66-8776-7D3D18A8D977}" type="presParOf" srcId="{5453AEF7-084F-4B9D-AEEE-C4CAEB4122FB}" destId="{3C5E2F42-E7BA-4657-811C-1ABF0AA34140}" srcOrd="2" destOrd="0" presId="urn:microsoft.com/office/officeart/2005/8/layout/arrow6"/>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54FABE-45AA-4EB9-A5EE-3969343DB9CC}" type="doc">
      <dgm:prSet loTypeId="urn:microsoft.com/office/officeart/2005/8/layout/arrow6" loCatId="process" qsTypeId="urn:microsoft.com/office/officeart/2005/8/quickstyle/3d2" qsCatId="3D" csTypeId="urn:microsoft.com/office/officeart/2005/8/colors/accent1_2" csCatId="accent1" phldr="1"/>
      <dgm:spPr/>
      <dgm:t>
        <a:bodyPr/>
        <a:lstStyle/>
        <a:p>
          <a:endParaRPr lang="en-US"/>
        </a:p>
      </dgm:t>
    </dgm:pt>
    <dgm:pt modelId="{34E52C38-D6AE-4D42-91EA-DDBF923697E4}">
      <dgm:prSet phldrT="[Text]" custT="1"/>
      <dgm:spPr/>
      <dgm:t>
        <a:bodyPr/>
        <a:lstStyle/>
        <a:p>
          <a:pPr algn="ctr"/>
          <a:r>
            <a:rPr lang="en-US" sz="3200" dirty="0"/>
            <a:t>To survive difficult times</a:t>
          </a:r>
        </a:p>
      </dgm:t>
    </dgm:pt>
    <dgm:pt modelId="{D93AD588-7C84-470C-83D7-0064DCA59032}" type="parTrans" cxnId="{73827856-4AFE-4D7F-A67E-18F8CCDDF49A}">
      <dgm:prSet/>
      <dgm:spPr/>
      <dgm:t>
        <a:bodyPr/>
        <a:lstStyle/>
        <a:p>
          <a:endParaRPr lang="en-US"/>
        </a:p>
      </dgm:t>
    </dgm:pt>
    <dgm:pt modelId="{2CBB81E0-B9D8-4E5F-B86A-99A32415FA0D}" type="sibTrans" cxnId="{73827856-4AFE-4D7F-A67E-18F8CCDDF49A}">
      <dgm:prSet/>
      <dgm:spPr/>
      <dgm:t>
        <a:bodyPr/>
        <a:lstStyle/>
        <a:p>
          <a:endParaRPr lang="en-US"/>
        </a:p>
      </dgm:t>
    </dgm:pt>
    <dgm:pt modelId="{7AA7CDA1-2E35-4855-9F1C-1CBDF990F9CF}">
      <dgm:prSet phldrT="[Text]" custT="1"/>
      <dgm:spPr/>
      <dgm:t>
        <a:bodyPr/>
        <a:lstStyle/>
        <a:p>
          <a:r>
            <a:rPr lang="en-US" sz="3200" dirty="0"/>
            <a:t>To thrive in the best of times</a:t>
          </a:r>
        </a:p>
      </dgm:t>
    </dgm:pt>
    <dgm:pt modelId="{409090E2-2265-462F-8A76-0711F7ECFFD1}" type="parTrans" cxnId="{75C7C943-84E2-43F1-B9C1-F912C883E5CA}">
      <dgm:prSet/>
      <dgm:spPr/>
      <dgm:t>
        <a:bodyPr/>
        <a:lstStyle/>
        <a:p>
          <a:endParaRPr lang="en-US"/>
        </a:p>
      </dgm:t>
    </dgm:pt>
    <dgm:pt modelId="{84E016EF-0E7B-4246-9176-E17C4D7292BE}" type="sibTrans" cxnId="{75C7C943-84E2-43F1-B9C1-F912C883E5CA}">
      <dgm:prSet/>
      <dgm:spPr/>
      <dgm:t>
        <a:bodyPr/>
        <a:lstStyle/>
        <a:p>
          <a:endParaRPr lang="en-US"/>
        </a:p>
      </dgm:t>
    </dgm:pt>
    <dgm:pt modelId="{5453AEF7-084F-4B9D-AEEE-C4CAEB4122FB}" type="pres">
      <dgm:prSet presAssocID="{8E54FABE-45AA-4EB9-A5EE-3969343DB9CC}" presName="compositeShape" presStyleCnt="0">
        <dgm:presLayoutVars>
          <dgm:chMax val="2"/>
          <dgm:dir/>
          <dgm:resizeHandles val="exact"/>
        </dgm:presLayoutVars>
      </dgm:prSet>
      <dgm:spPr/>
    </dgm:pt>
    <dgm:pt modelId="{6C3EF9ED-7422-4E52-95FD-A942285C4FD3}" type="pres">
      <dgm:prSet presAssocID="{8E54FABE-45AA-4EB9-A5EE-3969343DB9CC}" presName="ribbon" presStyleLbl="node1" presStyleIdx="0" presStyleCnt="1" custLinFactNeighborY="7505"/>
      <dgm:spPr>
        <a:solidFill>
          <a:schemeClr val="bg1">
            <a:lumMod val="40000"/>
            <a:lumOff val="60000"/>
          </a:schemeClr>
        </a:solidFill>
        <a:ln>
          <a:solidFill>
            <a:schemeClr val="accent2">
              <a:lumMod val="60000"/>
              <a:lumOff val="40000"/>
            </a:schemeClr>
          </a:solidFill>
        </a:ln>
      </dgm:spPr>
    </dgm:pt>
    <dgm:pt modelId="{9A4BBDAE-8499-458A-AD58-A99D64F674BF}" type="pres">
      <dgm:prSet presAssocID="{8E54FABE-45AA-4EB9-A5EE-3969343DB9CC}" presName="leftArrowText" presStyleLbl="node1" presStyleIdx="0" presStyleCnt="1" custLinFactNeighborX="6639" custLinFactNeighborY="22366">
        <dgm:presLayoutVars>
          <dgm:chMax val="0"/>
          <dgm:bulletEnabled val="1"/>
        </dgm:presLayoutVars>
      </dgm:prSet>
      <dgm:spPr/>
    </dgm:pt>
    <dgm:pt modelId="{3C5E2F42-E7BA-4657-811C-1ABF0AA34140}" type="pres">
      <dgm:prSet presAssocID="{8E54FABE-45AA-4EB9-A5EE-3969343DB9CC}" presName="rightArrowText" presStyleLbl="node1" presStyleIdx="0" presStyleCnt="1" custLinFactNeighborX="-27" custLinFactNeighborY="21160">
        <dgm:presLayoutVars>
          <dgm:chMax val="0"/>
          <dgm:bulletEnabled val="1"/>
        </dgm:presLayoutVars>
      </dgm:prSet>
      <dgm:spPr/>
    </dgm:pt>
  </dgm:ptLst>
  <dgm:cxnLst>
    <dgm:cxn modelId="{48D48810-5E53-46C0-89FA-C5A01BADD238}" type="presOf" srcId="{7AA7CDA1-2E35-4855-9F1C-1CBDF990F9CF}" destId="{3C5E2F42-E7BA-4657-811C-1ABF0AA34140}" srcOrd="0" destOrd="0" presId="urn:microsoft.com/office/officeart/2005/8/layout/arrow6"/>
    <dgm:cxn modelId="{96473333-6091-42D1-AE24-FC1A0B2114F4}" type="presOf" srcId="{34E52C38-D6AE-4D42-91EA-DDBF923697E4}" destId="{9A4BBDAE-8499-458A-AD58-A99D64F674BF}" srcOrd="0" destOrd="0" presId="urn:microsoft.com/office/officeart/2005/8/layout/arrow6"/>
    <dgm:cxn modelId="{75C7C943-84E2-43F1-B9C1-F912C883E5CA}" srcId="{8E54FABE-45AA-4EB9-A5EE-3969343DB9CC}" destId="{7AA7CDA1-2E35-4855-9F1C-1CBDF990F9CF}" srcOrd="1" destOrd="0" parTransId="{409090E2-2265-462F-8A76-0711F7ECFFD1}" sibTransId="{84E016EF-0E7B-4246-9176-E17C4D7292BE}"/>
    <dgm:cxn modelId="{73827856-4AFE-4D7F-A67E-18F8CCDDF49A}" srcId="{8E54FABE-45AA-4EB9-A5EE-3969343DB9CC}" destId="{34E52C38-D6AE-4D42-91EA-DDBF923697E4}" srcOrd="0" destOrd="0" parTransId="{D93AD588-7C84-470C-83D7-0064DCA59032}" sibTransId="{2CBB81E0-B9D8-4E5F-B86A-99A32415FA0D}"/>
    <dgm:cxn modelId="{1015EB92-5DC7-49EF-9266-0996C4DFF810}" type="presOf" srcId="{8E54FABE-45AA-4EB9-A5EE-3969343DB9CC}" destId="{5453AEF7-084F-4B9D-AEEE-C4CAEB4122FB}" srcOrd="0" destOrd="0" presId="urn:microsoft.com/office/officeart/2005/8/layout/arrow6"/>
    <dgm:cxn modelId="{1335AA35-47C0-4BCA-A9A3-A68402FBD0BE}" type="presParOf" srcId="{5453AEF7-084F-4B9D-AEEE-C4CAEB4122FB}" destId="{6C3EF9ED-7422-4E52-95FD-A942285C4FD3}" srcOrd="0" destOrd="0" presId="urn:microsoft.com/office/officeart/2005/8/layout/arrow6"/>
    <dgm:cxn modelId="{BFDECAAE-B706-4505-BADC-86DB48DB5D29}" type="presParOf" srcId="{5453AEF7-084F-4B9D-AEEE-C4CAEB4122FB}" destId="{9A4BBDAE-8499-458A-AD58-A99D64F674BF}" srcOrd="1" destOrd="0" presId="urn:microsoft.com/office/officeart/2005/8/layout/arrow6"/>
    <dgm:cxn modelId="{FEA17895-D38B-4C66-8776-7D3D18A8D977}" type="presParOf" srcId="{5453AEF7-084F-4B9D-AEEE-C4CAEB4122FB}" destId="{3C5E2F42-E7BA-4657-811C-1ABF0AA34140}" srcOrd="2" destOrd="0" presId="urn:microsoft.com/office/officeart/2005/8/layout/arrow6"/>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3EF9ED-7422-4E52-95FD-A942285C4FD3}">
      <dsp:nvSpPr>
        <dsp:cNvPr id="0" name=""/>
        <dsp:cNvSpPr/>
      </dsp:nvSpPr>
      <dsp:spPr>
        <a:xfrm>
          <a:off x="0" y="838209"/>
          <a:ext cx="8382000" cy="3352800"/>
        </a:xfrm>
        <a:prstGeom prst="leftRightRibbon">
          <a:avLst/>
        </a:prstGeom>
        <a:solidFill>
          <a:schemeClr val="bg1">
            <a:lumMod val="40000"/>
            <a:lumOff val="60000"/>
          </a:schemeClr>
        </a:solidFill>
        <a:ln>
          <a:solidFill>
            <a:schemeClr val="accent2">
              <a:lumMod val="60000"/>
              <a:lumOff val="40000"/>
            </a:schemeClr>
          </a:solid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A4BBDAE-8499-458A-AD58-A99D64F674BF}">
      <dsp:nvSpPr>
        <dsp:cNvPr id="0" name=""/>
        <dsp:cNvSpPr/>
      </dsp:nvSpPr>
      <dsp:spPr>
        <a:xfrm>
          <a:off x="1189478" y="1540766"/>
          <a:ext cx="2766060" cy="1642872"/>
        </a:xfrm>
        <a:prstGeom prst="rect">
          <a:avLst/>
        </a:prstGeom>
        <a:noFill/>
        <a:ln>
          <a:noFill/>
        </a:ln>
        <a:effectLst>
          <a:outerShdw blurRad="40000" dist="23000" dir="5400000" rotWithShape="0">
            <a:srgbClr val="000000">
              <a:alpha val="35000"/>
            </a:srgbClr>
          </a:outerShdw>
        </a:effectLst>
        <a:scene3d>
          <a:camera prst="orthographicFront"/>
          <a:lightRig rig="threePt" dir="t">
            <a:rot lat="0" lon="0" rev="7500000"/>
          </a:lightRig>
        </a:scene3d>
        <a:sp3d/>
      </dsp:spPr>
      <dsp:style>
        <a:lnRef idx="0">
          <a:scrgbClr r="0" g="0" b="0"/>
        </a:lnRef>
        <a:fillRef idx="3">
          <a:scrgbClr r="0" g="0" b="0"/>
        </a:fillRef>
        <a:effectRef idx="2">
          <a:scrgbClr r="0" g="0" b="0"/>
        </a:effectRef>
        <a:fontRef idx="minor">
          <a:schemeClr val="lt1"/>
        </a:fontRef>
      </dsp:style>
      <dsp:txBody>
        <a:bodyPr spcFirstLastPara="0" vert="horz" wrap="square" lIns="0" tIns="113792" rIns="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The ability to overcome adversity</a:t>
          </a:r>
        </a:p>
      </dsp:txBody>
      <dsp:txXfrm>
        <a:off x="1189478" y="1540766"/>
        <a:ext cx="2766060" cy="1642872"/>
      </dsp:txXfrm>
    </dsp:sp>
    <dsp:sp modelId="{3C5E2F42-E7BA-4657-811C-1ABF0AA34140}">
      <dsp:nvSpPr>
        <dsp:cNvPr id="0" name=""/>
        <dsp:cNvSpPr/>
      </dsp:nvSpPr>
      <dsp:spPr>
        <a:xfrm>
          <a:off x="4190117" y="2057401"/>
          <a:ext cx="3268979" cy="1642872"/>
        </a:xfrm>
        <a:prstGeom prst="rect">
          <a:avLst/>
        </a:prstGeom>
        <a:noFill/>
        <a:ln>
          <a:noFill/>
        </a:ln>
        <a:effectLst>
          <a:outerShdw blurRad="40000" dist="23000" dir="5400000" rotWithShape="0">
            <a:srgbClr val="000000">
              <a:alpha val="35000"/>
            </a:srgbClr>
          </a:outerShdw>
        </a:effectLst>
        <a:scene3d>
          <a:camera prst="orthographicFront"/>
          <a:lightRig rig="threePt" dir="t">
            <a:rot lat="0" lon="0" rev="7500000"/>
          </a:lightRig>
        </a:scene3d>
        <a:sp3d/>
      </dsp:spPr>
      <dsp:style>
        <a:lnRef idx="0">
          <a:scrgbClr r="0" g="0" b="0"/>
        </a:lnRef>
        <a:fillRef idx="3">
          <a:scrgbClr r="0" g="0" b="0"/>
        </a:fillRef>
        <a:effectRef idx="2">
          <a:scrgbClr r="0" g="0" b="0"/>
        </a:effectRef>
        <a:fontRef idx="minor">
          <a:schemeClr val="lt1"/>
        </a:fontRef>
      </dsp:style>
      <dsp:txBody>
        <a:bodyPr spcFirstLastPara="0" vert="horz" wrap="square" lIns="0" tIns="113792" rIns="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The capacity to bounce back</a:t>
          </a:r>
        </a:p>
      </dsp:txBody>
      <dsp:txXfrm>
        <a:off x="4190117" y="2057401"/>
        <a:ext cx="3268979" cy="16428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3EF9ED-7422-4E52-95FD-A942285C4FD3}">
      <dsp:nvSpPr>
        <dsp:cNvPr id="0" name=""/>
        <dsp:cNvSpPr/>
      </dsp:nvSpPr>
      <dsp:spPr>
        <a:xfrm>
          <a:off x="0" y="838209"/>
          <a:ext cx="8382000" cy="3352800"/>
        </a:xfrm>
        <a:prstGeom prst="leftRightRibbon">
          <a:avLst/>
        </a:prstGeom>
        <a:solidFill>
          <a:schemeClr val="bg1">
            <a:lumMod val="40000"/>
            <a:lumOff val="60000"/>
          </a:schemeClr>
        </a:solidFill>
        <a:ln>
          <a:solidFill>
            <a:schemeClr val="accent2">
              <a:lumMod val="60000"/>
              <a:lumOff val="40000"/>
            </a:schemeClr>
          </a:solid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A4BBDAE-8499-458A-AD58-A99D64F674BF}">
      <dsp:nvSpPr>
        <dsp:cNvPr id="0" name=""/>
        <dsp:cNvSpPr/>
      </dsp:nvSpPr>
      <dsp:spPr>
        <a:xfrm>
          <a:off x="1189478" y="1540766"/>
          <a:ext cx="2766060" cy="1642872"/>
        </a:xfrm>
        <a:prstGeom prst="rect">
          <a:avLst/>
        </a:prstGeom>
        <a:noFill/>
        <a:ln>
          <a:noFill/>
        </a:ln>
        <a:effectLst>
          <a:outerShdw blurRad="40000" dist="23000" dir="5400000" rotWithShape="0">
            <a:srgbClr val="000000">
              <a:alpha val="35000"/>
            </a:srgbClr>
          </a:outerShdw>
        </a:effectLst>
        <a:scene3d>
          <a:camera prst="orthographicFront"/>
          <a:lightRig rig="threePt" dir="t">
            <a:rot lat="0" lon="0" rev="7500000"/>
          </a:lightRig>
        </a:scene3d>
        <a:sp3d/>
      </dsp:spPr>
      <dsp:style>
        <a:lnRef idx="0">
          <a:scrgbClr r="0" g="0" b="0"/>
        </a:lnRef>
        <a:fillRef idx="3">
          <a:scrgbClr r="0" g="0" b="0"/>
        </a:fillRef>
        <a:effectRef idx="2">
          <a:scrgbClr r="0" g="0" b="0"/>
        </a:effectRef>
        <a:fontRef idx="minor">
          <a:schemeClr val="lt1"/>
        </a:fontRef>
      </dsp:style>
      <dsp:txBody>
        <a:bodyPr spcFirstLastPara="0" vert="horz" wrap="square" lIns="0" tIns="113792" rIns="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To survive difficult times</a:t>
          </a:r>
        </a:p>
      </dsp:txBody>
      <dsp:txXfrm>
        <a:off x="1189478" y="1540766"/>
        <a:ext cx="2766060" cy="1642872"/>
      </dsp:txXfrm>
    </dsp:sp>
    <dsp:sp modelId="{3C5E2F42-E7BA-4657-811C-1ABF0AA34140}">
      <dsp:nvSpPr>
        <dsp:cNvPr id="0" name=""/>
        <dsp:cNvSpPr/>
      </dsp:nvSpPr>
      <dsp:spPr>
        <a:xfrm>
          <a:off x="4190117" y="2057401"/>
          <a:ext cx="3268979" cy="1642872"/>
        </a:xfrm>
        <a:prstGeom prst="rect">
          <a:avLst/>
        </a:prstGeom>
        <a:noFill/>
        <a:ln>
          <a:noFill/>
        </a:ln>
        <a:effectLst>
          <a:outerShdw blurRad="40000" dist="23000" dir="5400000" rotWithShape="0">
            <a:srgbClr val="000000">
              <a:alpha val="35000"/>
            </a:srgbClr>
          </a:outerShdw>
        </a:effectLst>
        <a:scene3d>
          <a:camera prst="orthographicFront"/>
          <a:lightRig rig="threePt" dir="t">
            <a:rot lat="0" lon="0" rev="7500000"/>
          </a:lightRig>
        </a:scene3d>
        <a:sp3d/>
      </dsp:spPr>
      <dsp:style>
        <a:lnRef idx="0">
          <a:scrgbClr r="0" g="0" b="0"/>
        </a:lnRef>
        <a:fillRef idx="3">
          <a:scrgbClr r="0" g="0" b="0"/>
        </a:fillRef>
        <a:effectRef idx="2">
          <a:scrgbClr r="0" g="0" b="0"/>
        </a:effectRef>
        <a:fontRef idx="minor">
          <a:schemeClr val="lt1"/>
        </a:fontRef>
      </dsp:style>
      <dsp:txBody>
        <a:bodyPr spcFirstLastPara="0" vert="horz" wrap="square" lIns="0" tIns="113792" rIns="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To thrive in the best of times</a:t>
          </a:r>
        </a:p>
      </dsp:txBody>
      <dsp:txXfrm>
        <a:off x="4190117" y="2057401"/>
        <a:ext cx="3268979" cy="1642872"/>
      </dsp:txXfrm>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2.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4F2A406C-560C-622C-37D6-8F8FA38555E6}"/>
              </a:ext>
            </a:extLst>
          </p:cNvPr>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l" defTabSz="930275">
              <a:defRPr sz="1200">
                <a:latin typeface="Times New Roman" pitchFamily="18" charset="0"/>
                <a:ea typeface="+mn-ea"/>
                <a:cs typeface="+mn-cs"/>
              </a:defRPr>
            </a:lvl1pPr>
          </a:lstStyle>
          <a:p>
            <a:pPr>
              <a:defRPr/>
            </a:pPr>
            <a:endParaRPr lang="en-US"/>
          </a:p>
        </p:txBody>
      </p:sp>
      <p:sp>
        <p:nvSpPr>
          <p:cNvPr id="20483" name="Rectangle 3">
            <a:extLst>
              <a:ext uri="{FF2B5EF4-FFF2-40B4-BE49-F238E27FC236}">
                <a16:creationId xmlns:a16="http://schemas.microsoft.com/office/drawing/2014/main" id="{A48ED6E7-3C61-97CF-813C-D6AF5B364036}"/>
              </a:ext>
            </a:extLst>
          </p:cNvPr>
          <p:cNvSpPr>
            <a:spLocks noGrp="1" noChangeArrowheads="1"/>
          </p:cNvSpPr>
          <p:nvPr>
            <p:ph type="dt" sz="quarter" idx="1"/>
          </p:nvPr>
        </p:nvSpPr>
        <p:spPr bwMode="auto">
          <a:xfrm>
            <a:off x="3965575"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a:defRPr sz="1200">
                <a:latin typeface="Times New Roman" pitchFamily="18" charset="0"/>
                <a:ea typeface="+mn-ea"/>
                <a:cs typeface="+mn-cs"/>
              </a:defRPr>
            </a:lvl1pPr>
          </a:lstStyle>
          <a:p>
            <a:pPr>
              <a:defRPr/>
            </a:pPr>
            <a:endParaRPr lang="en-US"/>
          </a:p>
        </p:txBody>
      </p:sp>
      <p:sp>
        <p:nvSpPr>
          <p:cNvPr id="20484" name="Rectangle 4">
            <a:extLst>
              <a:ext uri="{FF2B5EF4-FFF2-40B4-BE49-F238E27FC236}">
                <a16:creationId xmlns:a16="http://schemas.microsoft.com/office/drawing/2014/main" id="{86E1A359-C2D9-B377-9498-C5398F66E57D}"/>
              </a:ext>
            </a:extLst>
          </p:cNvPr>
          <p:cNvSpPr>
            <a:spLocks noGrp="1" noChangeArrowheads="1"/>
          </p:cNvSpPr>
          <p:nvPr>
            <p:ph type="ftr" sz="quarter" idx="2"/>
          </p:nvPr>
        </p:nvSpPr>
        <p:spPr bwMode="auto">
          <a:xfrm>
            <a:off x="0" y="8820150"/>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l" defTabSz="930275">
              <a:defRPr sz="1200">
                <a:latin typeface="Times New Roman" pitchFamily="18" charset="0"/>
                <a:ea typeface="+mn-ea"/>
                <a:cs typeface="+mn-cs"/>
              </a:defRPr>
            </a:lvl1pPr>
          </a:lstStyle>
          <a:p>
            <a:pPr>
              <a:defRPr/>
            </a:pPr>
            <a:endParaRPr lang="en-US"/>
          </a:p>
        </p:txBody>
      </p:sp>
      <p:sp>
        <p:nvSpPr>
          <p:cNvPr id="20485" name="Rectangle 5">
            <a:extLst>
              <a:ext uri="{FF2B5EF4-FFF2-40B4-BE49-F238E27FC236}">
                <a16:creationId xmlns:a16="http://schemas.microsoft.com/office/drawing/2014/main" id="{022ABBBD-2CF0-2DE6-97B5-157726467990}"/>
              </a:ext>
            </a:extLst>
          </p:cNvPr>
          <p:cNvSpPr>
            <a:spLocks noGrp="1" noChangeArrowheads="1"/>
          </p:cNvSpPr>
          <p:nvPr>
            <p:ph type="sldNum" sz="quarter" idx="3"/>
          </p:nvPr>
        </p:nvSpPr>
        <p:spPr bwMode="auto">
          <a:xfrm>
            <a:off x="3965575" y="8820150"/>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a:defRPr sz="1200">
                <a:latin typeface="Times New Roman" panose="02020603050405020304" pitchFamily="18" charset="0"/>
              </a:defRPr>
            </a:lvl1pPr>
          </a:lstStyle>
          <a:p>
            <a:pPr>
              <a:defRPr/>
            </a:pPr>
            <a:fld id="{ABEFE47C-BE7E-EB4A-B74E-8CA406D193B7}"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580F0757-BE6E-276D-BE36-14F2C69FC115}"/>
              </a:ext>
            </a:extLst>
          </p:cNvPr>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l" defTabSz="930275">
              <a:defRPr sz="1200">
                <a:latin typeface="Times New Roman" pitchFamily="18" charset="0"/>
                <a:ea typeface="+mn-ea"/>
                <a:cs typeface="+mn-cs"/>
              </a:defRPr>
            </a:lvl1pPr>
          </a:lstStyle>
          <a:p>
            <a:pPr>
              <a:defRPr/>
            </a:pPr>
            <a:endParaRPr lang="en-US"/>
          </a:p>
        </p:txBody>
      </p:sp>
      <p:sp>
        <p:nvSpPr>
          <p:cNvPr id="21507" name="Rectangle 3">
            <a:extLst>
              <a:ext uri="{FF2B5EF4-FFF2-40B4-BE49-F238E27FC236}">
                <a16:creationId xmlns:a16="http://schemas.microsoft.com/office/drawing/2014/main" id="{617B1559-48B0-3CE7-C654-4DFBBF9AC4E5}"/>
              </a:ext>
            </a:extLst>
          </p:cNvPr>
          <p:cNvSpPr>
            <a:spLocks noGrp="1" noChangeArrowheads="1"/>
          </p:cNvSpPr>
          <p:nvPr>
            <p:ph type="dt" idx="1"/>
          </p:nvPr>
        </p:nvSpPr>
        <p:spPr bwMode="auto">
          <a:xfrm>
            <a:off x="3965575"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a:defRPr sz="1200">
                <a:latin typeface="Times New Roman" pitchFamily="18" charset="0"/>
                <a:ea typeface="+mn-ea"/>
                <a:cs typeface="+mn-cs"/>
              </a:defRPr>
            </a:lvl1pPr>
          </a:lstStyle>
          <a:p>
            <a:pPr>
              <a:defRPr/>
            </a:pPr>
            <a:endParaRPr lang="en-US"/>
          </a:p>
        </p:txBody>
      </p:sp>
      <p:sp>
        <p:nvSpPr>
          <p:cNvPr id="25604" name="Rectangle 4">
            <a:extLst>
              <a:ext uri="{FF2B5EF4-FFF2-40B4-BE49-F238E27FC236}">
                <a16:creationId xmlns:a16="http://schemas.microsoft.com/office/drawing/2014/main" id="{DD9CE5F9-95B5-FE25-93E3-074231D15010}"/>
              </a:ext>
            </a:extLst>
          </p:cNvPr>
          <p:cNvSpPr>
            <a:spLocks noGrp="1" noRot="1" noChangeAspect="1" noChangeArrowheads="1" noTextEdit="1"/>
          </p:cNvSpPr>
          <p:nvPr>
            <p:ph type="sldImg" idx="2"/>
          </p:nvPr>
        </p:nvSpPr>
        <p:spPr bwMode="auto">
          <a:xfrm>
            <a:off x="1462088" y="463550"/>
            <a:ext cx="3919537" cy="29400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9" name="Rectangle 5">
            <a:extLst>
              <a:ext uri="{FF2B5EF4-FFF2-40B4-BE49-F238E27FC236}">
                <a16:creationId xmlns:a16="http://schemas.microsoft.com/office/drawing/2014/main" id="{666630FB-9AE7-3BCC-F665-1AE12F9C5371}"/>
              </a:ext>
            </a:extLst>
          </p:cNvPr>
          <p:cNvSpPr>
            <a:spLocks noGrp="1" noChangeArrowheads="1"/>
          </p:cNvSpPr>
          <p:nvPr>
            <p:ph type="body" sz="quarter" idx="3"/>
          </p:nvPr>
        </p:nvSpPr>
        <p:spPr bwMode="auto">
          <a:xfrm>
            <a:off x="622300" y="3481388"/>
            <a:ext cx="5830888" cy="5414962"/>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a:extLst>
              <a:ext uri="{FF2B5EF4-FFF2-40B4-BE49-F238E27FC236}">
                <a16:creationId xmlns:a16="http://schemas.microsoft.com/office/drawing/2014/main" id="{505FF842-34F9-BE58-25AC-C0646B150B79}"/>
              </a:ext>
            </a:extLst>
          </p:cNvPr>
          <p:cNvSpPr>
            <a:spLocks noGrp="1" noChangeArrowheads="1"/>
          </p:cNvSpPr>
          <p:nvPr>
            <p:ph type="ftr" sz="quarter" idx="4"/>
          </p:nvPr>
        </p:nvSpPr>
        <p:spPr bwMode="auto">
          <a:xfrm>
            <a:off x="0" y="8820150"/>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l" defTabSz="930275">
              <a:defRPr sz="1200">
                <a:latin typeface="Times New Roman" pitchFamily="18" charset="0"/>
                <a:ea typeface="+mn-ea"/>
                <a:cs typeface="+mn-cs"/>
              </a:defRPr>
            </a:lvl1pPr>
          </a:lstStyle>
          <a:p>
            <a:pPr>
              <a:defRPr/>
            </a:pPr>
            <a:endParaRPr lang="en-US"/>
          </a:p>
        </p:txBody>
      </p:sp>
      <p:sp>
        <p:nvSpPr>
          <p:cNvPr id="21511" name="Rectangle 7">
            <a:extLst>
              <a:ext uri="{FF2B5EF4-FFF2-40B4-BE49-F238E27FC236}">
                <a16:creationId xmlns:a16="http://schemas.microsoft.com/office/drawing/2014/main" id="{E13717CA-05FC-7B70-4394-2F1AD32EB071}"/>
              </a:ext>
            </a:extLst>
          </p:cNvPr>
          <p:cNvSpPr>
            <a:spLocks noGrp="1" noChangeArrowheads="1"/>
          </p:cNvSpPr>
          <p:nvPr>
            <p:ph type="sldNum" sz="quarter" idx="5"/>
          </p:nvPr>
        </p:nvSpPr>
        <p:spPr bwMode="auto">
          <a:xfrm>
            <a:off x="3965575" y="8820150"/>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a:defRPr sz="1200">
                <a:latin typeface="Times New Roman" panose="02020603050405020304" pitchFamily="18" charset="0"/>
              </a:defRPr>
            </a:lvl1pPr>
          </a:lstStyle>
          <a:p>
            <a:pPr>
              <a:defRPr/>
            </a:pPr>
            <a:fld id="{5065D512-A4B2-7447-8430-8083D6DB27C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a:extLst>
              <a:ext uri="{FF2B5EF4-FFF2-40B4-BE49-F238E27FC236}">
                <a16:creationId xmlns:a16="http://schemas.microsoft.com/office/drawing/2014/main" id="{05ECA7D6-EC40-6F5D-6354-9676828DBE44}"/>
              </a:ext>
            </a:extLst>
          </p:cNvPr>
          <p:cNvSpPr>
            <a:spLocks noGrp="1" noRot="1" noChangeAspect="1" noChangeArrowheads="1" noTextEdit="1"/>
          </p:cNvSpPr>
          <p:nvPr>
            <p:ph type="sldImg"/>
          </p:nvPr>
        </p:nvSpPr>
        <p:spPr>
          <a:ln/>
        </p:spPr>
      </p:sp>
      <p:sp>
        <p:nvSpPr>
          <p:cNvPr id="28674" name="Notes Placeholder 2">
            <a:extLst>
              <a:ext uri="{FF2B5EF4-FFF2-40B4-BE49-F238E27FC236}">
                <a16:creationId xmlns:a16="http://schemas.microsoft.com/office/drawing/2014/main" id="{1D082329-C0ED-380B-1B87-CF1E7E841B9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
        <p:nvSpPr>
          <p:cNvPr id="28675" name="Slide Number Placeholder 3">
            <a:extLst>
              <a:ext uri="{FF2B5EF4-FFF2-40B4-BE49-F238E27FC236}">
                <a16:creationId xmlns:a16="http://schemas.microsoft.com/office/drawing/2014/main" id="{8AFB259B-431D-2606-9DC8-C5E66E9723B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ＭＳ Ｐゴシック" panose="020B0600070205080204" pitchFamily="34" charset="-128"/>
              </a:defRPr>
            </a:lvl1pPr>
            <a:lvl2pPr marL="742950" indent="-285750" defTabSz="930275">
              <a:defRPr sz="2800">
                <a:solidFill>
                  <a:schemeClr val="tx1"/>
                </a:solidFill>
                <a:latin typeface="Arial" panose="020B0604020202020204" pitchFamily="34" charset="0"/>
                <a:ea typeface="ＭＳ Ｐゴシック" panose="020B0600070205080204" pitchFamily="34" charset="-128"/>
              </a:defRPr>
            </a:lvl2pPr>
            <a:lvl3pPr marL="1143000" indent="-228600" defTabSz="930275">
              <a:defRPr sz="2800">
                <a:solidFill>
                  <a:schemeClr val="tx1"/>
                </a:solidFill>
                <a:latin typeface="Arial" panose="020B0604020202020204" pitchFamily="34" charset="0"/>
                <a:ea typeface="ＭＳ Ｐゴシック" panose="020B0600070205080204" pitchFamily="34" charset="-128"/>
              </a:defRPr>
            </a:lvl3pPr>
            <a:lvl4pPr marL="1600200" indent="-228600" defTabSz="930275">
              <a:defRPr sz="2800">
                <a:solidFill>
                  <a:schemeClr val="tx1"/>
                </a:solidFill>
                <a:latin typeface="Arial" panose="020B0604020202020204" pitchFamily="34" charset="0"/>
                <a:ea typeface="ＭＳ Ｐゴシック" panose="020B0600070205080204" pitchFamily="34" charset="-128"/>
              </a:defRPr>
            </a:lvl4pPr>
            <a:lvl5pPr marL="2057400" indent="-228600" defTabSz="930275">
              <a:defRPr sz="2800">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838D096C-33AA-8B45-97C1-759C8E4ED14C}" type="slidenum">
              <a:rPr lang="en-US" altLang="en-US" sz="1200" smtClean="0">
                <a:latin typeface="Times New Roman" panose="02020603050405020304" pitchFamily="18" charset="0"/>
              </a:rPr>
              <a:pPr/>
              <a:t>1</a:t>
            </a:fld>
            <a:endParaRPr lang="en-US" altLang="en-US" sz="1200">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a:extLst>
              <a:ext uri="{FF2B5EF4-FFF2-40B4-BE49-F238E27FC236}">
                <a16:creationId xmlns:a16="http://schemas.microsoft.com/office/drawing/2014/main" id="{DBD30AA5-1890-216B-534D-0C0A87DF72CB}"/>
              </a:ext>
            </a:extLst>
          </p:cNvPr>
          <p:cNvSpPr>
            <a:spLocks noGrp="1" noRot="1" noChangeAspect="1" noChangeArrowheads="1" noTextEdit="1"/>
          </p:cNvSpPr>
          <p:nvPr>
            <p:ph type="sldImg"/>
          </p:nvPr>
        </p:nvSpPr>
        <p:spPr>
          <a:ln/>
        </p:spPr>
      </p:sp>
      <p:sp>
        <p:nvSpPr>
          <p:cNvPr id="35842" name="Notes Placeholder 2">
            <a:extLst>
              <a:ext uri="{FF2B5EF4-FFF2-40B4-BE49-F238E27FC236}">
                <a16:creationId xmlns:a16="http://schemas.microsoft.com/office/drawing/2014/main" id="{32CF0491-9C2B-BEA4-943E-F60B173FBC8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a typeface="ＭＳ Ｐゴシック" panose="020B0600070205080204" pitchFamily="34" charset="-128"/>
              </a:rPr>
              <a:t>90% of the worlds adolescents live in low and middle income countries. The United States, Canada, Australia, and the collective of European countries represented by EuTeach are the countries with the most active and well resourced multidisciplinary adolescent health infrastructures. As countries like India, Indonesia, and South Africa implement youth friendly services to serve their youth, we are poised to offer adaptable approaches with these three elements in mind. </a:t>
            </a:r>
          </a:p>
          <a:p>
            <a:r>
              <a:rPr lang="en-US" altLang="en-US">
                <a:ea typeface="ＭＳ Ｐゴシック" panose="020B0600070205080204" pitchFamily="34" charset="-128"/>
              </a:rPr>
              <a:t>Lee, Dick etc </a:t>
            </a:r>
          </a:p>
        </p:txBody>
      </p:sp>
      <p:sp>
        <p:nvSpPr>
          <p:cNvPr id="35843" name="Slide Number Placeholder 3">
            <a:extLst>
              <a:ext uri="{FF2B5EF4-FFF2-40B4-BE49-F238E27FC236}">
                <a16:creationId xmlns:a16="http://schemas.microsoft.com/office/drawing/2014/main" id="{69712870-714E-D0C6-91F5-015BDAFD216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ＭＳ Ｐゴシック" panose="020B0600070205080204" pitchFamily="34" charset="-128"/>
              </a:defRPr>
            </a:lvl1pPr>
            <a:lvl2pPr marL="742950" indent="-285750" defTabSz="930275">
              <a:defRPr sz="2800">
                <a:solidFill>
                  <a:schemeClr val="tx1"/>
                </a:solidFill>
                <a:latin typeface="Arial" panose="020B0604020202020204" pitchFamily="34" charset="0"/>
                <a:ea typeface="ＭＳ Ｐゴシック" panose="020B0600070205080204" pitchFamily="34" charset="-128"/>
              </a:defRPr>
            </a:lvl2pPr>
            <a:lvl3pPr marL="1143000" indent="-228600" defTabSz="930275">
              <a:defRPr sz="2800">
                <a:solidFill>
                  <a:schemeClr val="tx1"/>
                </a:solidFill>
                <a:latin typeface="Arial" panose="020B0604020202020204" pitchFamily="34" charset="0"/>
                <a:ea typeface="ＭＳ Ｐゴシック" panose="020B0600070205080204" pitchFamily="34" charset="-128"/>
              </a:defRPr>
            </a:lvl3pPr>
            <a:lvl4pPr marL="1600200" indent="-228600" defTabSz="930275">
              <a:defRPr sz="2800">
                <a:solidFill>
                  <a:schemeClr val="tx1"/>
                </a:solidFill>
                <a:latin typeface="Arial" panose="020B0604020202020204" pitchFamily="34" charset="0"/>
                <a:ea typeface="ＭＳ Ｐゴシック" panose="020B0600070205080204" pitchFamily="34" charset="-128"/>
              </a:defRPr>
            </a:lvl4pPr>
            <a:lvl5pPr marL="2057400" indent="-228600" defTabSz="930275">
              <a:defRPr sz="2800">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1A8277E2-0918-0343-9766-C21D02FC72D6}" type="slidenum">
              <a:rPr lang="en-US" altLang="en-US" sz="1200" smtClean="0">
                <a:latin typeface="Times New Roman" panose="02020603050405020304" pitchFamily="18" charset="0"/>
              </a:rPr>
              <a:pPr/>
              <a:t>5</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3675529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a:extLst>
              <a:ext uri="{FF2B5EF4-FFF2-40B4-BE49-F238E27FC236}">
                <a16:creationId xmlns:a16="http://schemas.microsoft.com/office/drawing/2014/main" id="{944659B4-7356-E8D9-6342-63A083E35FE0}"/>
              </a:ext>
            </a:extLst>
          </p:cNvPr>
          <p:cNvSpPr>
            <a:spLocks noGrp="1" noRot="1" noChangeAspect="1" noChangeArrowheads="1" noTextEdit="1"/>
          </p:cNvSpPr>
          <p:nvPr>
            <p:ph type="sldImg"/>
          </p:nvPr>
        </p:nvSpPr>
        <p:spPr>
          <a:ln/>
        </p:spPr>
      </p:sp>
      <p:sp>
        <p:nvSpPr>
          <p:cNvPr id="77826" name="Notes Placeholder 2">
            <a:extLst>
              <a:ext uri="{FF2B5EF4-FFF2-40B4-BE49-F238E27FC236}">
                <a16:creationId xmlns:a16="http://schemas.microsoft.com/office/drawing/2014/main" id="{6F412BE7-68EE-33AD-9C69-68E1C05FEFD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
        <p:nvSpPr>
          <p:cNvPr id="77827" name="Slide Number Placeholder 3">
            <a:extLst>
              <a:ext uri="{FF2B5EF4-FFF2-40B4-BE49-F238E27FC236}">
                <a16:creationId xmlns:a16="http://schemas.microsoft.com/office/drawing/2014/main" id="{31A4A057-307B-7D7A-744D-EF6535D6B8B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ＭＳ Ｐゴシック" panose="020B0600070205080204" pitchFamily="34" charset="-128"/>
              </a:defRPr>
            </a:lvl1pPr>
            <a:lvl2pPr marL="742950" indent="-285750" defTabSz="930275">
              <a:defRPr sz="2800">
                <a:solidFill>
                  <a:schemeClr val="tx1"/>
                </a:solidFill>
                <a:latin typeface="Arial" panose="020B0604020202020204" pitchFamily="34" charset="0"/>
                <a:ea typeface="ＭＳ Ｐゴシック" panose="020B0600070205080204" pitchFamily="34" charset="-128"/>
              </a:defRPr>
            </a:lvl2pPr>
            <a:lvl3pPr marL="1143000" indent="-228600" defTabSz="930275">
              <a:defRPr sz="2800">
                <a:solidFill>
                  <a:schemeClr val="tx1"/>
                </a:solidFill>
                <a:latin typeface="Arial" panose="020B0604020202020204" pitchFamily="34" charset="0"/>
                <a:ea typeface="ＭＳ Ｐゴシック" panose="020B0600070205080204" pitchFamily="34" charset="-128"/>
              </a:defRPr>
            </a:lvl3pPr>
            <a:lvl4pPr marL="1600200" indent="-228600" defTabSz="930275">
              <a:defRPr sz="2800">
                <a:solidFill>
                  <a:schemeClr val="tx1"/>
                </a:solidFill>
                <a:latin typeface="Arial" panose="020B0604020202020204" pitchFamily="34" charset="0"/>
                <a:ea typeface="ＭＳ Ｐゴシック" panose="020B0600070205080204" pitchFamily="34" charset="-128"/>
              </a:defRPr>
            </a:lvl4pPr>
            <a:lvl5pPr marL="2057400" indent="-228600" defTabSz="930275">
              <a:defRPr sz="2800">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7E3D635B-BE9E-7847-8DD2-0F1A88F24C23}" type="slidenum">
              <a:rPr lang="en-US" altLang="en-US" sz="1200" smtClean="0">
                <a:latin typeface="Times New Roman" panose="02020603050405020304" pitchFamily="18" charset="0"/>
              </a:rPr>
              <a:pPr/>
              <a:t>39</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3764898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a:extLst>
              <a:ext uri="{FF2B5EF4-FFF2-40B4-BE49-F238E27FC236}">
                <a16:creationId xmlns:a16="http://schemas.microsoft.com/office/drawing/2014/main" id="{B0C78CC2-85D3-4900-270F-952B695EF7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ＭＳ Ｐゴシック" panose="020B0600070205080204" pitchFamily="34" charset="-128"/>
              </a:defRPr>
            </a:lvl1pPr>
            <a:lvl2pPr marL="742950" indent="-285750" defTabSz="930275">
              <a:defRPr sz="2800">
                <a:solidFill>
                  <a:schemeClr val="tx1"/>
                </a:solidFill>
                <a:latin typeface="Arial" panose="020B0604020202020204" pitchFamily="34" charset="0"/>
                <a:ea typeface="ＭＳ Ｐゴシック" panose="020B0600070205080204" pitchFamily="34" charset="-128"/>
              </a:defRPr>
            </a:lvl2pPr>
            <a:lvl3pPr marL="1143000" indent="-228600" defTabSz="930275">
              <a:defRPr sz="2800">
                <a:solidFill>
                  <a:schemeClr val="tx1"/>
                </a:solidFill>
                <a:latin typeface="Arial" panose="020B0604020202020204" pitchFamily="34" charset="0"/>
                <a:ea typeface="ＭＳ Ｐゴシック" panose="020B0600070205080204" pitchFamily="34" charset="-128"/>
              </a:defRPr>
            </a:lvl3pPr>
            <a:lvl4pPr marL="1600200" indent="-228600" defTabSz="930275">
              <a:defRPr sz="2800">
                <a:solidFill>
                  <a:schemeClr val="tx1"/>
                </a:solidFill>
                <a:latin typeface="Arial" panose="020B0604020202020204" pitchFamily="34" charset="0"/>
                <a:ea typeface="ＭＳ Ｐゴシック" panose="020B0600070205080204" pitchFamily="34" charset="-128"/>
              </a:defRPr>
            </a:lvl4pPr>
            <a:lvl5pPr marL="2057400" indent="-228600" defTabSz="930275">
              <a:defRPr sz="2800">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F6BA3FE7-1A04-F843-91D8-AAA9C9DF88DE}" type="slidenum">
              <a:rPr lang="en-US" altLang="en-US" sz="1200" smtClean="0">
                <a:latin typeface="Times New Roman" panose="02020603050405020304" pitchFamily="18" charset="0"/>
              </a:rPr>
              <a:pPr/>
              <a:t>43</a:t>
            </a:fld>
            <a:endParaRPr lang="en-US" altLang="en-US" sz="1200">
              <a:latin typeface="Times New Roman" panose="02020603050405020304" pitchFamily="18" charset="0"/>
            </a:endParaRPr>
          </a:p>
        </p:txBody>
      </p:sp>
      <p:sp>
        <p:nvSpPr>
          <p:cNvPr id="40962" name="Rectangle 2">
            <a:extLst>
              <a:ext uri="{FF2B5EF4-FFF2-40B4-BE49-F238E27FC236}">
                <a16:creationId xmlns:a16="http://schemas.microsoft.com/office/drawing/2014/main" id="{13F47BDE-C890-A9DF-5BF9-F88FBA0329D9}"/>
              </a:ext>
            </a:extLst>
          </p:cNvPr>
          <p:cNvSpPr>
            <a:spLocks noGrp="1" noRot="1" noChangeAspect="1" noChangeArrowheads="1" noTextEdit="1"/>
          </p:cNvSpPr>
          <p:nvPr>
            <p:ph type="sldImg"/>
          </p:nvPr>
        </p:nvSpPr>
        <p:spPr>
          <a:ln/>
        </p:spPr>
      </p:sp>
      <p:sp>
        <p:nvSpPr>
          <p:cNvPr id="40963" name="Rectangle 3">
            <a:extLst>
              <a:ext uri="{FF2B5EF4-FFF2-40B4-BE49-F238E27FC236}">
                <a16:creationId xmlns:a16="http://schemas.microsoft.com/office/drawing/2014/main" id="{D39A45BE-7A86-CC23-8D12-BF4F95018D5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ea typeface="ＭＳ Ｐゴシック" panose="020B0600070205080204" pitchFamily="34" charset="-128"/>
              </a:rPr>
              <a:t>Let’s be honest, some kids do test their limits and even I can admit they might be a little more into risk taking than others</a:t>
            </a:r>
          </a:p>
        </p:txBody>
      </p:sp>
    </p:spTree>
    <p:extLst>
      <p:ext uri="{BB962C8B-B14F-4D97-AF65-F5344CB8AC3E}">
        <p14:creationId xmlns:p14="http://schemas.microsoft.com/office/powerpoint/2010/main" val="1795200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a:extLst>
              <a:ext uri="{FF2B5EF4-FFF2-40B4-BE49-F238E27FC236}">
                <a16:creationId xmlns:a16="http://schemas.microsoft.com/office/drawing/2014/main" id="{AC84C3EA-1479-7232-0055-B2E885E68FE5}"/>
              </a:ext>
            </a:extLst>
          </p:cNvPr>
          <p:cNvSpPr>
            <a:spLocks noGrp="1" noRot="1" noChangeAspect="1" noChangeArrowheads="1" noTextEdit="1"/>
          </p:cNvSpPr>
          <p:nvPr>
            <p:ph type="sldImg"/>
          </p:nvPr>
        </p:nvSpPr>
        <p:spPr>
          <a:ln/>
        </p:spPr>
      </p:sp>
      <p:sp>
        <p:nvSpPr>
          <p:cNvPr id="39938" name="Notes Placeholder 2">
            <a:extLst>
              <a:ext uri="{FF2B5EF4-FFF2-40B4-BE49-F238E27FC236}">
                <a16:creationId xmlns:a16="http://schemas.microsoft.com/office/drawing/2014/main" id="{15DC5D64-8CF5-3277-5B02-79AB67A5C7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
        <p:nvSpPr>
          <p:cNvPr id="39939" name="Slide Number Placeholder 3">
            <a:extLst>
              <a:ext uri="{FF2B5EF4-FFF2-40B4-BE49-F238E27FC236}">
                <a16:creationId xmlns:a16="http://schemas.microsoft.com/office/drawing/2014/main" id="{AB26D2E3-8621-6AF9-B8FC-E413A27C6AA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ＭＳ Ｐゴシック" panose="020B0600070205080204" pitchFamily="34" charset="-128"/>
              </a:defRPr>
            </a:lvl1pPr>
            <a:lvl2pPr marL="742950" indent="-285750" defTabSz="930275">
              <a:defRPr sz="2800">
                <a:solidFill>
                  <a:schemeClr val="tx1"/>
                </a:solidFill>
                <a:latin typeface="Arial" panose="020B0604020202020204" pitchFamily="34" charset="0"/>
                <a:ea typeface="ＭＳ Ｐゴシック" panose="020B0600070205080204" pitchFamily="34" charset="-128"/>
              </a:defRPr>
            </a:lvl2pPr>
            <a:lvl3pPr marL="1143000" indent="-228600" defTabSz="930275">
              <a:defRPr sz="2800">
                <a:solidFill>
                  <a:schemeClr val="tx1"/>
                </a:solidFill>
                <a:latin typeface="Arial" panose="020B0604020202020204" pitchFamily="34" charset="0"/>
                <a:ea typeface="ＭＳ Ｐゴシック" panose="020B0600070205080204" pitchFamily="34" charset="-128"/>
              </a:defRPr>
            </a:lvl3pPr>
            <a:lvl4pPr marL="1600200" indent="-228600" defTabSz="930275">
              <a:defRPr sz="2800">
                <a:solidFill>
                  <a:schemeClr val="tx1"/>
                </a:solidFill>
                <a:latin typeface="Arial" panose="020B0604020202020204" pitchFamily="34" charset="0"/>
                <a:ea typeface="ＭＳ Ｐゴシック" panose="020B0600070205080204" pitchFamily="34" charset="-128"/>
              </a:defRPr>
            </a:lvl4pPr>
            <a:lvl5pPr marL="2057400" indent="-228600" defTabSz="930275">
              <a:defRPr sz="2800">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3D43FB4F-B936-D64E-9D4F-75521CEEFBC8}" type="slidenum">
              <a:rPr lang="en-US" altLang="en-US" sz="1200" smtClean="0">
                <a:latin typeface="Times New Roman" panose="02020603050405020304" pitchFamily="18" charset="0"/>
              </a:rPr>
              <a:pPr/>
              <a:t>46</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245819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21D9927-A25A-E34E-9F61-992163D6A6F7}" type="slidenum">
              <a:rPr lang="en-US" altLang="en-US" smtClean="0"/>
              <a:pPr>
                <a:defRPr/>
              </a:pPr>
              <a:t>83</a:t>
            </a:fld>
            <a:endParaRPr lang="en-US" altLang="en-US"/>
          </a:p>
        </p:txBody>
      </p:sp>
    </p:spTree>
    <p:extLst>
      <p:ext uri="{BB962C8B-B14F-4D97-AF65-F5344CB8AC3E}">
        <p14:creationId xmlns:p14="http://schemas.microsoft.com/office/powerpoint/2010/main" val="21940157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21D9927-A25A-E34E-9F61-992163D6A6F7}" type="slidenum">
              <a:rPr lang="en-US" altLang="en-US" smtClean="0"/>
              <a:pPr>
                <a:defRPr/>
              </a:pPr>
              <a:t>86</a:t>
            </a:fld>
            <a:endParaRPr lang="en-US" altLang="en-US"/>
          </a:p>
        </p:txBody>
      </p:sp>
    </p:spTree>
    <p:extLst>
      <p:ext uri="{BB962C8B-B14F-4D97-AF65-F5344CB8AC3E}">
        <p14:creationId xmlns:p14="http://schemas.microsoft.com/office/powerpoint/2010/main" val="2486365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a:extLst>
              <a:ext uri="{FF2B5EF4-FFF2-40B4-BE49-F238E27FC236}">
                <a16:creationId xmlns:a16="http://schemas.microsoft.com/office/drawing/2014/main" id="{98694391-E333-98CB-5D36-F6E721F8C91E}"/>
              </a:ext>
            </a:extLst>
          </p:cNvPr>
          <p:cNvSpPr>
            <a:spLocks noGrp="1" noRot="1" noChangeAspect="1" noChangeArrowheads="1" noTextEdit="1"/>
          </p:cNvSpPr>
          <p:nvPr>
            <p:ph type="sldImg"/>
          </p:nvPr>
        </p:nvSpPr>
        <p:spPr>
          <a:ln/>
        </p:spPr>
      </p:sp>
      <p:sp>
        <p:nvSpPr>
          <p:cNvPr id="145410" name="Notes Placeholder 2">
            <a:extLst>
              <a:ext uri="{FF2B5EF4-FFF2-40B4-BE49-F238E27FC236}">
                <a16:creationId xmlns:a16="http://schemas.microsoft.com/office/drawing/2014/main" id="{42026F91-7222-C89E-8B98-7EB5B033E07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
        <p:nvSpPr>
          <p:cNvPr id="145411" name="Slide Number Placeholder 3">
            <a:extLst>
              <a:ext uri="{FF2B5EF4-FFF2-40B4-BE49-F238E27FC236}">
                <a16:creationId xmlns:a16="http://schemas.microsoft.com/office/drawing/2014/main" id="{D589E8EC-DA51-33B8-C4DD-C81689F1298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ＭＳ Ｐゴシック" panose="020B0600070205080204" pitchFamily="34" charset="-128"/>
              </a:defRPr>
            </a:lvl1pPr>
            <a:lvl2pPr marL="742950" indent="-285750" defTabSz="930275">
              <a:defRPr sz="2800">
                <a:solidFill>
                  <a:schemeClr val="tx1"/>
                </a:solidFill>
                <a:latin typeface="Arial" panose="020B0604020202020204" pitchFamily="34" charset="0"/>
                <a:ea typeface="ＭＳ Ｐゴシック" panose="020B0600070205080204" pitchFamily="34" charset="-128"/>
              </a:defRPr>
            </a:lvl2pPr>
            <a:lvl3pPr marL="1143000" indent="-228600" defTabSz="930275">
              <a:defRPr sz="2800">
                <a:solidFill>
                  <a:schemeClr val="tx1"/>
                </a:solidFill>
                <a:latin typeface="Arial" panose="020B0604020202020204" pitchFamily="34" charset="0"/>
                <a:ea typeface="ＭＳ Ｐゴシック" panose="020B0600070205080204" pitchFamily="34" charset="-128"/>
              </a:defRPr>
            </a:lvl3pPr>
            <a:lvl4pPr marL="1600200" indent="-228600" defTabSz="930275">
              <a:defRPr sz="2800">
                <a:solidFill>
                  <a:schemeClr val="tx1"/>
                </a:solidFill>
                <a:latin typeface="Arial" panose="020B0604020202020204" pitchFamily="34" charset="0"/>
                <a:ea typeface="ＭＳ Ｐゴシック" panose="020B0600070205080204" pitchFamily="34" charset="-128"/>
              </a:defRPr>
            </a:lvl4pPr>
            <a:lvl5pPr marL="2057400" indent="-228600" defTabSz="930275">
              <a:defRPr sz="2800">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124E536F-E0BE-FE4D-BB0F-1D1FAA204FCD}" type="slidenum">
              <a:rPr lang="en-US" altLang="en-US" sz="1200" smtClean="0">
                <a:latin typeface="Times New Roman" panose="02020603050405020304" pitchFamily="18" charset="0"/>
              </a:rPr>
              <a:pPr/>
              <a:t>91</a:t>
            </a:fld>
            <a:endParaRPr lang="en-US" altLang="en-US" sz="1200">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a:extLst>
              <a:ext uri="{FF2B5EF4-FFF2-40B4-BE49-F238E27FC236}">
                <a16:creationId xmlns:a16="http://schemas.microsoft.com/office/drawing/2014/main" id="{C9990694-CC8E-E39B-2795-AA13966A0F7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800">
                <a:solidFill>
                  <a:schemeClr val="tx1"/>
                </a:solidFill>
                <a:latin typeface="Arial" panose="020B0604020202020204" pitchFamily="34" charset="0"/>
                <a:ea typeface="ＭＳ Ｐゴシック" panose="020B0600070205080204" pitchFamily="34" charset="-128"/>
              </a:defRPr>
            </a:lvl1pPr>
            <a:lvl2pPr marL="37931725" indent="-37474525" defTabSz="930275">
              <a:defRPr sz="2800">
                <a:solidFill>
                  <a:schemeClr val="tx1"/>
                </a:solidFill>
                <a:latin typeface="Arial" panose="020B0604020202020204" pitchFamily="34" charset="0"/>
                <a:ea typeface="ＭＳ Ｐゴシック" panose="020B0600070205080204" pitchFamily="34" charset="-128"/>
              </a:defRPr>
            </a:lvl2pPr>
            <a:lvl3pPr marL="1143000" indent="-228600" defTabSz="930275">
              <a:defRPr sz="2800">
                <a:solidFill>
                  <a:schemeClr val="tx1"/>
                </a:solidFill>
                <a:latin typeface="Arial" panose="020B0604020202020204" pitchFamily="34" charset="0"/>
                <a:ea typeface="ＭＳ Ｐゴシック" panose="020B0600070205080204" pitchFamily="34" charset="-128"/>
              </a:defRPr>
            </a:lvl3pPr>
            <a:lvl4pPr marL="1600200" indent="-228600" defTabSz="930275">
              <a:defRPr sz="2800">
                <a:solidFill>
                  <a:schemeClr val="tx1"/>
                </a:solidFill>
                <a:latin typeface="Arial" panose="020B0604020202020204" pitchFamily="34" charset="0"/>
                <a:ea typeface="ＭＳ Ｐゴシック" panose="020B0600070205080204" pitchFamily="34" charset="-128"/>
              </a:defRPr>
            </a:lvl4pPr>
            <a:lvl5pPr marL="2057400" indent="-228600" defTabSz="930275">
              <a:defRPr sz="2800">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EC49C22A-B7F7-7344-B951-C63A1E6A9084}" type="slidenum">
              <a:rPr lang="en-US" altLang="en-US" sz="1200" smtClean="0">
                <a:latin typeface="Times New Roman" panose="02020603050405020304" pitchFamily="18" charset="0"/>
              </a:rPr>
              <a:pPr/>
              <a:t>109</a:t>
            </a:fld>
            <a:endParaRPr lang="en-US" altLang="en-US" sz="1200">
              <a:latin typeface="Times New Roman" panose="02020603050405020304" pitchFamily="18" charset="0"/>
            </a:endParaRPr>
          </a:p>
        </p:txBody>
      </p:sp>
      <p:sp>
        <p:nvSpPr>
          <p:cNvPr id="106498" name="Rectangle 2">
            <a:extLst>
              <a:ext uri="{FF2B5EF4-FFF2-40B4-BE49-F238E27FC236}">
                <a16:creationId xmlns:a16="http://schemas.microsoft.com/office/drawing/2014/main" id="{89BEA2B9-65DB-6BC6-25A4-EBF2280C1B20}"/>
              </a:ext>
            </a:extLst>
          </p:cNvPr>
          <p:cNvSpPr>
            <a:spLocks noGrp="1" noRot="1" noChangeAspect="1" noChangeArrowheads="1" noTextEdit="1"/>
          </p:cNvSpPr>
          <p:nvPr>
            <p:ph type="sldImg"/>
          </p:nvPr>
        </p:nvSpPr>
        <p:spPr>
          <a:ln/>
        </p:spPr>
      </p:sp>
      <p:sp>
        <p:nvSpPr>
          <p:cNvPr id="106499" name="Rectangle 3">
            <a:extLst>
              <a:ext uri="{FF2B5EF4-FFF2-40B4-BE49-F238E27FC236}">
                <a16:creationId xmlns:a16="http://schemas.microsoft.com/office/drawing/2014/main" id="{C7572B67-D16E-A34E-FFF4-0775FCFCCDE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ea typeface="ＭＳ Ｐゴシック" panose="020B0600070205080204" pitchFamily="34" charset="-128"/>
            </a:endParaRPr>
          </a:p>
        </p:txBody>
      </p:sp>
    </p:spTree>
    <p:extLst>
      <p:ext uri="{BB962C8B-B14F-4D97-AF65-F5344CB8AC3E}">
        <p14:creationId xmlns:p14="http://schemas.microsoft.com/office/powerpoint/2010/main" val="2205506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865A6AD7-F270-708D-CAA5-4D90DD6E9FB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B3A4186-0D58-85E9-3E6C-B47C5D694F2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FA8C9AA-5CA3-987C-3C24-E9FE1C2013F8}"/>
              </a:ext>
            </a:extLst>
          </p:cNvPr>
          <p:cNvSpPr>
            <a:spLocks noGrp="1" noChangeArrowheads="1"/>
          </p:cNvSpPr>
          <p:nvPr>
            <p:ph type="sldNum" sz="quarter" idx="12"/>
          </p:nvPr>
        </p:nvSpPr>
        <p:spPr>
          <a:ln/>
        </p:spPr>
        <p:txBody>
          <a:bodyPr/>
          <a:lstStyle>
            <a:lvl1pPr>
              <a:defRPr/>
            </a:lvl1pPr>
          </a:lstStyle>
          <a:p>
            <a:pPr>
              <a:defRPr/>
            </a:pPr>
            <a:fld id="{37FDEB47-A328-9A43-87B9-822846CAC07A}" type="slidenum">
              <a:rPr lang="en-US" altLang="en-US"/>
              <a:pPr>
                <a:defRPr/>
              </a:pPr>
              <a:t>‹#›</a:t>
            </a:fld>
            <a:endParaRPr lang="en-US" altLang="en-US"/>
          </a:p>
        </p:txBody>
      </p:sp>
    </p:spTree>
    <p:extLst>
      <p:ext uri="{BB962C8B-B14F-4D97-AF65-F5344CB8AC3E}">
        <p14:creationId xmlns:p14="http://schemas.microsoft.com/office/powerpoint/2010/main" val="3201442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88D01E1-9193-6497-FD92-B281C6BDA75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1BBD47D-501A-F236-8ECA-B1320FCB9AF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44FE948-D5C5-C40F-AC7F-8066612A2435}"/>
              </a:ext>
            </a:extLst>
          </p:cNvPr>
          <p:cNvSpPr>
            <a:spLocks noGrp="1" noChangeArrowheads="1"/>
          </p:cNvSpPr>
          <p:nvPr>
            <p:ph type="sldNum" sz="quarter" idx="12"/>
          </p:nvPr>
        </p:nvSpPr>
        <p:spPr>
          <a:ln/>
        </p:spPr>
        <p:txBody>
          <a:bodyPr/>
          <a:lstStyle>
            <a:lvl1pPr>
              <a:defRPr/>
            </a:lvl1pPr>
          </a:lstStyle>
          <a:p>
            <a:pPr>
              <a:defRPr/>
            </a:pPr>
            <a:fld id="{342423C9-854B-614E-86B4-EECF049CC704}" type="slidenum">
              <a:rPr lang="en-US" altLang="en-US"/>
              <a:pPr>
                <a:defRPr/>
              </a:pPr>
              <a:t>‹#›</a:t>
            </a:fld>
            <a:endParaRPr lang="en-US" altLang="en-US"/>
          </a:p>
        </p:txBody>
      </p:sp>
    </p:spTree>
    <p:extLst>
      <p:ext uri="{BB962C8B-B14F-4D97-AF65-F5344CB8AC3E}">
        <p14:creationId xmlns:p14="http://schemas.microsoft.com/office/powerpoint/2010/main" val="3745900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4C9478F-971B-E94D-63C1-AE31B18C098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53CA767-12BF-6196-000A-7D18E03C0D4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D24D3BA-F30C-F665-C57E-649F85A99DD6}"/>
              </a:ext>
            </a:extLst>
          </p:cNvPr>
          <p:cNvSpPr>
            <a:spLocks noGrp="1" noChangeArrowheads="1"/>
          </p:cNvSpPr>
          <p:nvPr>
            <p:ph type="sldNum" sz="quarter" idx="12"/>
          </p:nvPr>
        </p:nvSpPr>
        <p:spPr>
          <a:ln/>
        </p:spPr>
        <p:txBody>
          <a:bodyPr/>
          <a:lstStyle>
            <a:lvl1pPr>
              <a:defRPr/>
            </a:lvl1pPr>
          </a:lstStyle>
          <a:p>
            <a:pPr>
              <a:defRPr/>
            </a:pPr>
            <a:fld id="{3A4222AA-732B-0B4F-937A-E342C570F9FA}" type="slidenum">
              <a:rPr lang="en-US" altLang="en-US"/>
              <a:pPr>
                <a:defRPr/>
              </a:pPr>
              <a:t>‹#›</a:t>
            </a:fld>
            <a:endParaRPr lang="en-US" altLang="en-US"/>
          </a:p>
        </p:txBody>
      </p:sp>
    </p:spTree>
    <p:extLst>
      <p:ext uri="{BB962C8B-B14F-4D97-AF65-F5344CB8AC3E}">
        <p14:creationId xmlns:p14="http://schemas.microsoft.com/office/powerpoint/2010/main" val="2285370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2667000"/>
            <a:ext cx="42672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667000"/>
            <a:ext cx="42672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5CA3113-4A36-DEBA-4C7A-6B9C727E942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D9A7E04-8B38-5F70-9E2D-2CF0F4982EA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227DF5C-63E2-E660-F922-DED7F8FEBC7F}"/>
              </a:ext>
            </a:extLst>
          </p:cNvPr>
          <p:cNvSpPr>
            <a:spLocks noGrp="1" noChangeArrowheads="1"/>
          </p:cNvSpPr>
          <p:nvPr>
            <p:ph type="sldNum" sz="quarter" idx="12"/>
          </p:nvPr>
        </p:nvSpPr>
        <p:spPr>
          <a:ln/>
        </p:spPr>
        <p:txBody>
          <a:bodyPr/>
          <a:lstStyle>
            <a:lvl1pPr>
              <a:defRPr/>
            </a:lvl1pPr>
          </a:lstStyle>
          <a:p>
            <a:pPr>
              <a:defRPr/>
            </a:pPr>
            <a:fld id="{D36939F3-DBE2-AC47-A1C8-40D30B239CEC}" type="slidenum">
              <a:rPr lang="en-US" altLang="en-US"/>
              <a:pPr>
                <a:defRPr/>
              </a:pPr>
              <a:t>‹#›</a:t>
            </a:fld>
            <a:endParaRPr lang="en-US" altLang="en-US"/>
          </a:p>
        </p:txBody>
      </p:sp>
    </p:spTree>
    <p:extLst>
      <p:ext uri="{BB962C8B-B14F-4D97-AF65-F5344CB8AC3E}">
        <p14:creationId xmlns:p14="http://schemas.microsoft.com/office/powerpoint/2010/main" val="2982286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DA9E316-B446-CC9A-F08D-50B5700ADA8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8FC64228-28F4-9384-FBB0-863D53AA640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D15ECE60-D099-C555-9991-1868BE956465}"/>
              </a:ext>
            </a:extLst>
          </p:cNvPr>
          <p:cNvSpPr>
            <a:spLocks noGrp="1" noChangeArrowheads="1"/>
          </p:cNvSpPr>
          <p:nvPr>
            <p:ph type="sldNum" sz="quarter" idx="12"/>
          </p:nvPr>
        </p:nvSpPr>
        <p:spPr>
          <a:ln/>
        </p:spPr>
        <p:txBody>
          <a:bodyPr/>
          <a:lstStyle>
            <a:lvl1pPr>
              <a:defRPr/>
            </a:lvl1pPr>
          </a:lstStyle>
          <a:p>
            <a:pPr>
              <a:defRPr/>
            </a:pPr>
            <a:fld id="{0E8B62FF-0CD0-A646-A95D-191D48EA4770}" type="slidenum">
              <a:rPr lang="en-US" altLang="en-US"/>
              <a:pPr>
                <a:defRPr/>
              </a:pPr>
              <a:t>‹#›</a:t>
            </a:fld>
            <a:endParaRPr lang="en-US" altLang="en-US"/>
          </a:p>
        </p:txBody>
      </p:sp>
    </p:spTree>
    <p:extLst>
      <p:ext uri="{BB962C8B-B14F-4D97-AF65-F5344CB8AC3E}">
        <p14:creationId xmlns:p14="http://schemas.microsoft.com/office/powerpoint/2010/main" val="2317411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E730ED00-AF5A-8F1A-83D2-9B4173A240D4}"/>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E1C01BDC-795B-7F6E-A968-D8624EFFA8A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B1B608C9-1124-1A3F-BACD-24A23F3C8CBC}"/>
              </a:ext>
            </a:extLst>
          </p:cNvPr>
          <p:cNvSpPr>
            <a:spLocks noGrp="1" noChangeArrowheads="1"/>
          </p:cNvSpPr>
          <p:nvPr>
            <p:ph type="sldNum" sz="quarter" idx="12"/>
          </p:nvPr>
        </p:nvSpPr>
        <p:spPr>
          <a:ln/>
        </p:spPr>
        <p:txBody>
          <a:bodyPr/>
          <a:lstStyle>
            <a:lvl1pPr>
              <a:defRPr/>
            </a:lvl1pPr>
          </a:lstStyle>
          <a:p>
            <a:pPr>
              <a:defRPr/>
            </a:pPr>
            <a:fld id="{0EDDE25A-9F62-7747-B1CA-77CBA65ABECC}" type="slidenum">
              <a:rPr lang="en-US" altLang="en-US"/>
              <a:pPr>
                <a:defRPr/>
              </a:pPr>
              <a:t>‹#›</a:t>
            </a:fld>
            <a:endParaRPr lang="en-US" altLang="en-US"/>
          </a:p>
        </p:txBody>
      </p:sp>
    </p:spTree>
    <p:extLst>
      <p:ext uri="{BB962C8B-B14F-4D97-AF65-F5344CB8AC3E}">
        <p14:creationId xmlns:p14="http://schemas.microsoft.com/office/powerpoint/2010/main" val="2843781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55B9DAE-8B43-1095-BA61-0E714D24CD1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00F4629D-1177-1201-7A3F-7C067D367A2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99F30D14-5B61-E3D3-C526-A9AB15B5CD30}"/>
              </a:ext>
            </a:extLst>
          </p:cNvPr>
          <p:cNvSpPr>
            <a:spLocks noGrp="1" noChangeArrowheads="1"/>
          </p:cNvSpPr>
          <p:nvPr>
            <p:ph type="sldNum" sz="quarter" idx="12"/>
          </p:nvPr>
        </p:nvSpPr>
        <p:spPr>
          <a:ln/>
        </p:spPr>
        <p:txBody>
          <a:bodyPr/>
          <a:lstStyle>
            <a:lvl1pPr>
              <a:defRPr/>
            </a:lvl1pPr>
          </a:lstStyle>
          <a:p>
            <a:pPr>
              <a:defRPr/>
            </a:pPr>
            <a:fld id="{7D5420B7-BA5A-7B48-AF72-2BF2E66FB95B}" type="slidenum">
              <a:rPr lang="en-US" altLang="en-US"/>
              <a:pPr>
                <a:defRPr/>
              </a:pPr>
              <a:t>‹#›</a:t>
            </a:fld>
            <a:endParaRPr lang="en-US" altLang="en-US"/>
          </a:p>
        </p:txBody>
      </p:sp>
    </p:spTree>
    <p:extLst>
      <p:ext uri="{BB962C8B-B14F-4D97-AF65-F5344CB8AC3E}">
        <p14:creationId xmlns:p14="http://schemas.microsoft.com/office/powerpoint/2010/main" val="2511671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B05834B-115F-5358-A4E4-9A5F5B13657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C4CBED6-D8FD-AC1E-2A41-F4CFC0877F2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0569B17-C122-D253-25D6-C390DC1CEB15}"/>
              </a:ext>
            </a:extLst>
          </p:cNvPr>
          <p:cNvSpPr>
            <a:spLocks noGrp="1" noChangeArrowheads="1"/>
          </p:cNvSpPr>
          <p:nvPr>
            <p:ph type="sldNum" sz="quarter" idx="12"/>
          </p:nvPr>
        </p:nvSpPr>
        <p:spPr>
          <a:ln/>
        </p:spPr>
        <p:txBody>
          <a:bodyPr/>
          <a:lstStyle>
            <a:lvl1pPr>
              <a:defRPr/>
            </a:lvl1pPr>
          </a:lstStyle>
          <a:p>
            <a:pPr>
              <a:defRPr/>
            </a:pPr>
            <a:fld id="{DF35BEB5-E1BA-8E42-ADEC-49FD9FDC817F}" type="slidenum">
              <a:rPr lang="en-US" altLang="en-US"/>
              <a:pPr>
                <a:defRPr/>
              </a:pPr>
              <a:t>‹#›</a:t>
            </a:fld>
            <a:endParaRPr lang="en-US" altLang="en-US"/>
          </a:p>
        </p:txBody>
      </p:sp>
    </p:spTree>
    <p:extLst>
      <p:ext uri="{BB962C8B-B14F-4D97-AF65-F5344CB8AC3E}">
        <p14:creationId xmlns:p14="http://schemas.microsoft.com/office/powerpoint/2010/main" val="2436607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0A11E4C-DDC5-241B-A977-113A758DD1E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8F32C56-F0D8-89D7-694A-F7595B720B5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BA79C43-1DBD-961B-73AF-7672CFDD8903}"/>
              </a:ext>
            </a:extLst>
          </p:cNvPr>
          <p:cNvSpPr>
            <a:spLocks noGrp="1" noChangeArrowheads="1"/>
          </p:cNvSpPr>
          <p:nvPr>
            <p:ph type="sldNum" sz="quarter" idx="12"/>
          </p:nvPr>
        </p:nvSpPr>
        <p:spPr>
          <a:ln/>
        </p:spPr>
        <p:txBody>
          <a:bodyPr/>
          <a:lstStyle>
            <a:lvl1pPr>
              <a:defRPr/>
            </a:lvl1pPr>
          </a:lstStyle>
          <a:p>
            <a:pPr>
              <a:defRPr/>
            </a:pPr>
            <a:fld id="{5F4CF8AF-3491-A44C-A51F-D4F908FB4302}" type="slidenum">
              <a:rPr lang="en-US" altLang="en-US"/>
              <a:pPr>
                <a:defRPr/>
              </a:pPr>
              <a:t>‹#›</a:t>
            </a:fld>
            <a:endParaRPr lang="en-US" altLang="en-US"/>
          </a:p>
        </p:txBody>
      </p:sp>
    </p:spTree>
    <p:extLst>
      <p:ext uri="{BB962C8B-B14F-4D97-AF65-F5344CB8AC3E}">
        <p14:creationId xmlns:p14="http://schemas.microsoft.com/office/powerpoint/2010/main" val="1519747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10843D8-D315-8E0F-3C67-6A20033BB34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11EFC69-286A-B0AA-9C1E-3C183C3F77D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AC25601-5C6F-58C6-665F-E835B6149693}"/>
              </a:ext>
            </a:extLst>
          </p:cNvPr>
          <p:cNvSpPr>
            <a:spLocks noGrp="1" noChangeArrowheads="1"/>
          </p:cNvSpPr>
          <p:nvPr>
            <p:ph type="sldNum" sz="quarter" idx="12"/>
          </p:nvPr>
        </p:nvSpPr>
        <p:spPr>
          <a:ln/>
        </p:spPr>
        <p:txBody>
          <a:bodyPr/>
          <a:lstStyle>
            <a:lvl1pPr>
              <a:defRPr/>
            </a:lvl1pPr>
          </a:lstStyle>
          <a:p>
            <a:pPr>
              <a:defRPr/>
            </a:pPr>
            <a:fld id="{848AEFD5-5894-9745-B343-5B322FE03651}" type="slidenum">
              <a:rPr lang="en-US" altLang="en-US"/>
              <a:pPr>
                <a:defRPr/>
              </a:pPr>
              <a:t>‹#›</a:t>
            </a:fld>
            <a:endParaRPr lang="en-US" altLang="en-US"/>
          </a:p>
        </p:txBody>
      </p:sp>
    </p:spTree>
    <p:extLst>
      <p:ext uri="{BB962C8B-B14F-4D97-AF65-F5344CB8AC3E}">
        <p14:creationId xmlns:p14="http://schemas.microsoft.com/office/powerpoint/2010/main" val="1016936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304800"/>
            <a:ext cx="2171700" cy="6400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304800"/>
            <a:ext cx="6362700" cy="6400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31834A0-D68E-0AAD-FD78-AC67421D3BC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56621C2-C118-891B-4297-01C98405D54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164D86E-1509-3AB7-31E0-C3EF314B9443}"/>
              </a:ext>
            </a:extLst>
          </p:cNvPr>
          <p:cNvSpPr>
            <a:spLocks noGrp="1" noChangeArrowheads="1"/>
          </p:cNvSpPr>
          <p:nvPr>
            <p:ph type="sldNum" sz="quarter" idx="12"/>
          </p:nvPr>
        </p:nvSpPr>
        <p:spPr>
          <a:ln/>
        </p:spPr>
        <p:txBody>
          <a:bodyPr/>
          <a:lstStyle>
            <a:lvl1pPr>
              <a:defRPr/>
            </a:lvl1pPr>
          </a:lstStyle>
          <a:p>
            <a:pPr>
              <a:defRPr/>
            </a:pPr>
            <a:fld id="{D5A5DADC-0F07-DF4F-99CF-7CECC422E7BC}" type="slidenum">
              <a:rPr lang="en-US" altLang="en-US"/>
              <a:pPr>
                <a:defRPr/>
              </a:pPr>
              <a:t>‹#›</a:t>
            </a:fld>
            <a:endParaRPr lang="en-US" altLang="en-US"/>
          </a:p>
        </p:txBody>
      </p:sp>
    </p:spTree>
    <p:extLst>
      <p:ext uri="{BB962C8B-B14F-4D97-AF65-F5344CB8AC3E}">
        <p14:creationId xmlns:p14="http://schemas.microsoft.com/office/powerpoint/2010/main" val="4218133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81AF0930-8F52-013F-B291-EE3AED7E42B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3FEECDA-38F1-4B3B-6C91-3CCA7FA8089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27C7E76-F84C-AD95-F8F2-AC9A67866584}"/>
              </a:ext>
            </a:extLst>
          </p:cNvPr>
          <p:cNvSpPr>
            <a:spLocks noGrp="1" noChangeArrowheads="1"/>
          </p:cNvSpPr>
          <p:nvPr>
            <p:ph type="sldNum" sz="quarter" idx="12"/>
          </p:nvPr>
        </p:nvSpPr>
        <p:spPr>
          <a:ln/>
        </p:spPr>
        <p:txBody>
          <a:bodyPr/>
          <a:lstStyle>
            <a:lvl1pPr>
              <a:defRPr/>
            </a:lvl1pPr>
          </a:lstStyle>
          <a:p>
            <a:pPr>
              <a:defRPr/>
            </a:pPr>
            <a:fld id="{C669E709-36D5-534B-BA39-11C7B13CE77B}" type="slidenum">
              <a:rPr lang="en-US" altLang="en-US"/>
              <a:pPr>
                <a:defRPr/>
              </a:pPr>
              <a:t>‹#›</a:t>
            </a:fld>
            <a:endParaRPr lang="en-US" altLang="en-US"/>
          </a:p>
        </p:txBody>
      </p:sp>
    </p:spTree>
    <p:extLst>
      <p:ext uri="{BB962C8B-B14F-4D97-AF65-F5344CB8AC3E}">
        <p14:creationId xmlns:p14="http://schemas.microsoft.com/office/powerpoint/2010/main" val="423971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61D43EA-4CED-2328-9FBC-21BF8134814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BC2828A-1DFC-664C-BC91-49B73CAF65B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DC36027-FB5F-ACF8-2030-D1A53AEDCE38}"/>
              </a:ext>
            </a:extLst>
          </p:cNvPr>
          <p:cNvSpPr>
            <a:spLocks noGrp="1" noChangeArrowheads="1"/>
          </p:cNvSpPr>
          <p:nvPr>
            <p:ph type="sldNum" sz="quarter" idx="12"/>
          </p:nvPr>
        </p:nvSpPr>
        <p:spPr>
          <a:ln/>
        </p:spPr>
        <p:txBody>
          <a:bodyPr/>
          <a:lstStyle>
            <a:lvl1pPr>
              <a:defRPr/>
            </a:lvl1pPr>
          </a:lstStyle>
          <a:p>
            <a:pPr>
              <a:defRPr/>
            </a:pPr>
            <a:fld id="{EF391769-6694-D848-8B8E-0A0E15C3F926}" type="slidenum">
              <a:rPr lang="en-US" altLang="en-US"/>
              <a:pPr>
                <a:defRPr/>
              </a:pPr>
              <a:t>‹#›</a:t>
            </a:fld>
            <a:endParaRPr lang="en-US" altLang="en-US"/>
          </a:p>
        </p:txBody>
      </p:sp>
    </p:spTree>
    <p:extLst>
      <p:ext uri="{BB962C8B-B14F-4D97-AF65-F5344CB8AC3E}">
        <p14:creationId xmlns:p14="http://schemas.microsoft.com/office/powerpoint/2010/main" val="40706361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0F4BE6D-35D0-A779-E017-0564521B864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B38B30D-9049-96AE-371F-0F43945521A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7CB43BB-7A61-BAB4-541E-B25A68856F44}"/>
              </a:ext>
            </a:extLst>
          </p:cNvPr>
          <p:cNvSpPr>
            <a:spLocks noGrp="1" noChangeArrowheads="1"/>
          </p:cNvSpPr>
          <p:nvPr>
            <p:ph type="sldNum" sz="quarter" idx="12"/>
          </p:nvPr>
        </p:nvSpPr>
        <p:spPr>
          <a:ln/>
        </p:spPr>
        <p:txBody>
          <a:bodyPr/>
          <a:lstStyle>
            <a:lvl1pPr>
              <a:defRPr/>
            </a:lvl1pPr>
          </a:lstStyle>
          <a:p>
            <a:pPr>
              <a:defRPr/>
            </a:pPr>
            <a:fld id="{71B1930C-17B4-CF45-BC29-5EE06E446F9C}" type="slidenum">
              <a:rPr lang="en-US" altLang="en-US"/>
              <a:pPr>
                <a:defRPr/>
              </a:pPr>
              <a:t>‹#›</a:t>
            </a:fld>
            <a:endParaRPr lang="en-US" altLang="en-US"/>
          </a:p>
        </p:txBody>
      </p:sp>
    </p:spTree>
    <p:extLst>
      <p:ext uri="{BB962C8B-B14F-4D97-AF65-F5344CB8AC3E}">
        <p14:creationId xmlns:p14="http://schemas.microsoft.com/office/powerpoint/2010/main" val="19858487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B78390B-F118-F6A7-12DA-BC243A7F4EA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D46758A-300E-CA3C-22FD-DE41D666ADC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1BB7B16-3DF6-035C-29B7-1CAA7CDCB1F2}"/>
              </a:ext>
            </a:extLst>
          </p:cNvPr>
          <p:cNvSpPr>
            <a:spLocks noGrp="1" noChangeArrowheads="1"/>
          </p:cNvSpPr>
          <p:nvPr>
            <p:ph type="sldNum" sz="quarter" idx="12"/>
          </p:nvPr>
        </p:nvSpPr>
        <p:spPr>
          <a:ln/>
        </p:spPr>
        <p:txBody>
          <a:bodyPr/>
          <a:lstStyle>
            <a:lvl1pPr>
              <a:defRPr/>
            </a:lvl1pPr>
          </a:lstStyle>
          <a:p>
            <a:pPr>
              <a:defRPr/>
            </a:pPr>
            <a:fld id="{A2A80517-26BF-D841-B53F-6C2B70F8BB93}" type="slidenum">
              <a:rPr lang="en-US" altLang="en-US"/>
              <a:pPr>
                <a:defRPr/>
              </a:pPr>
              <a:t>‹#›</a:t>
            </a:fld>
            <a:endParaRPr lang="en-US" altLang="en-US"/>
          </a:p>
        </p:txBody>
      </p:sp>
    </p:spTree>
    <p:extLst>
      <p:ext uri="{BB962C8B-B14F-4D97-AF65-F5344CB8AC3E}">
        <p14:creationId xmlns:p14="http://schemas.microsoft.com/office/powerpoint/2010/main" val="26036822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A5E4092-2E6E-BE25-5560-B3B83288DD0E}"/>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C9EC106A-7E04-EB26-B8E6-7AC470B0972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648581CC-9440-5E66-9718-B61136537039}"/>
              </a:ext>
            </a:extLst>
          </p:cNvPr>
          <p:cNvSpPr>
            <a:spLocks noGrp="1" noChangeArrowheads="1"/>
          </p:cNvSpPr>
          <p:nvPr>
            <p:ph type="sldNum" sz="quarter" idx="12"/>
          </p:nvPr>
        </p:nvSpPr>
        <p:spPr>
          <a:ln/>
        </p:spPr>
        <p:txBody>
          <a:bodyPr/>
          <a:lstStyle>
            <a:lvl1pPr>
              <a:defRPr/>
            </a:lvl1pPr>
          </a:lstStyle>
          <a:p>
            <a:pPr>
              <a:defRPr/>
            </a:pPr>
            <a:fld id="{CDB77282-F771-994D-8D42-89C92A3F4C7C}" type="slidenum">
              <a:rPr lang="en-US" altLang="en-US"/>
              <a:pPr>
                <a:defRPr/>
              </a:pPr>
              <a:t>‹#›</a:t>
            </a:fld>
            <a:endParaRPr lang="en-US" altLang="en-US"/>
          </a:p>
        </p:txBody>
      </p:sp>
    </p:spTree>
    <p:extLst>
      <p:ext uri="{BB962C8B-B14F-4D97-AF65-F5344CB8AC3E}">
        <p14:creationId xmlns:p14="http://schemas.microsoft.com/office/powerpoint/2010/main" val="14036275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B8E6928-9DFB-317E-8232-5E7483E08E5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AB3D1F66-D8F9-CE38-B7C8-63E91AB1257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98BBEECC-4D54-1561-07C2-B56757EE75D0}"/>
              </a:ext>
            </a:extLst>
          </p:cNvPr>
          <p:cNvSpPr>
            <a:spLocks noGrp="1" noChangeArrowheads="1"/>
          </p:cNvSpPr>
          <p:nvPr>
            <p:ph type="sldNum" sz="quarter" idx="12"/>
          </p:nvPr>
        </p:nvSpPr>
        <p:spPr>
          <a:ln/>
        </p:spPr>
        <p:txBody>
          <a:bodyPr/>
          <a:lstStyle>
            <a:lvl1pPr>
              <a:defRPr/>
            </a:lvl1pPr>
          </a:lstStyle>
          <a:p>
            <a:pPr>
              <a:defRPr/>
            </a:pPr>
            <a:fld id="{A93648A7-3FC1-AB4A-B531-FE4D0001DF7C}" type="slidenum">
              <a:rPr lang="en-US" altLang="en-US"/>
              <a:pPr>
                <a:defRPr/>
              </a:pPr>
              <a:t>‹#›</a:t>
            </a:fld>
            <a:endParaRPr lang="en-US" altLang="en-US"/>
          </a:p>
        </p:txBody>
      </p:sp>
    </p:spTree>
    <p:extLst>
      <p:ext uri="{BB962C8B-B14F-4D97-AF65-F5344CB8AC3E}">
        <p14:creationId xmlns:p14="http://schemas.microsoft.com/office/powerpoint/2010/main" val="27008317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E88982C-75CE-47CA-2772-618A366EA875}"/>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0F4CA56C-EB49-3712-CC7C-77DD47334B6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A7BADA90-47BF-96B6-1A3B-983E74915067}"/>
              </a:ext>
            </a:extLst>
          </p:cNvPr>
          <p:cNvSpPr>
            <a:spLocks noGrp="1" noChangeArrowheads="1"/>
          </p:cNvSpPr>
          <p:nvPr>
            <p:ph type="sldNum" sz="quarter" idx="12"/>
          </p:nvPr>
        </p:nvSpPr>
        <p:spPr>
          <a:ln/>
        </p:spPr>
        <p:txBody>
          <a:bodyPr/>
          <a:lstStyle>
            <a:lvl1pPr>
              <a:defRPr/>
            </a:lvl1pPr>
          </a:lstStyle>
          <a:p>
            <a:pPr>
              <a:defRPr/>
            </a:pPr>
            <a:fld id="{ABF656D4-61BE-BF4E-81EF-FDF202F35452}" type="slidenum">
              <a:rPr lang="en-US" altLang="en-US"/>
              <a:pPr>
                <a:defRPr/>
              </a:pPr>
              <a:t>‹#›</a:t>
            </a:fld>
            <a:endParaRPr lang="en-US" altLang="en-US"/>
          </a:p>
        </p:txBody>
      </p:sp>
    </p:spTree>
    <p:extLst>
      <p:ext uri="{BB962C8B-B14F-4D97-AF65-F5344CB8AC3E}">
        <p14:creationId xmlns:p14="http://schemas.microsoft.com/office/powerpoint/2010/main" val="2770163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1D9C3CB-7D51-4CF5-8C4A-6A5FC3E7D88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DB371E1-AB35-D817-CC78-DFA96C0020B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02B524D-D5B0-33CC-3912-8C06ED2B8914}"/>
              </a:ext>
            </a:extLst>
          </p:cNvPr>
          <p:cNvSpPr>
            <a:spLocks noGrp="1" noChangeArrowheads="1"/>
          </p:cNvSpPr>
          <p:nvPr>
            <p:ph type="sldNum" sz="quarter" idx="12"/>
          </p:nvPr>
        </p:nvSpPr>
        <p:spPr>
          <a:ln/>
        </p:spPr>
        <p:txBody>
          <a:bodyPr/>
          <a:lstStyle>
            <a:lvl1pPr>
              <a:defRPr/>
            </a:lvl1pPr>
          </a:lstStyle>
          <a:p>
            <a:pPr>
              <a:defRPr/>
            </a:pPr>
            <a:fld id="{B4AE2487-706C-8246-A427-D240CD7DD20F}" type="slidenum">
              <a:rPr lang="en-US" altLang="en-US"/>
              <a:pPr>
                <a:defRPr/>
              </a:pPr>
              <a:t>‹#›</a:t>
            </a:fld>
            <a:endParaRPr lang="en-US" altLang="en-US"/>
          </a:p>
        </p:txBody>
      </p:sp>
    </p:spTree>
    <p:extLst>
      <p:ext uri="{BB962C8B-B14F-4D97-AF65-F5344CB8AC3E}">
        <p14:creationId xmlns:p14="http://schemas.microsoft.com/office/powerpoint/2010/main" val="17251366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ED8E7E5-C8FC-DACE-2C0B-490902CEB77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3CD69FA-8CAF-BEA9-70D0-B56259A7C73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65AF922-1EBD-4A3A-9FE8-1503AD30778F}"/>
              </a:ext>
            </a:extLst>
          </p:cNvPr>
          <p:cNvSpPr>
            <a:spLocks noGrp="1" noChangeArrowheads="1"/>
          </p:cNvSpPr>
          <p:nvPr>
            <p:ph type="sldNum" sz="quarter" idx="12"/>
          </p:nvPr>
        </p:nvSpPr>
        <p:spPr>
          <a:ln/>
        </p:spPr>
        <p:txBody>
          <a:bodyPr/>
          <a:lstStyle>
            <a:lvl1pPr>
              <a:defRPr/>
            </a:lvl1pPr>
          </a:lstStyle>
          <a:p>
            <a:pPr>
              <a:defRPr/>
            </a:pPr>
            <a:fld id="{5223CDB0-AFB4-8D46-AC7E-E917AD079971}" type="slidenum">
              <a:rPr lang="en-US" altLang="en-US"/>
              <a:pPr>
                <a:defRPr/>
              </a:pPr>
              <a:t>‹#›</a:t>
            </a:fld>
            <a:endParaRPr lang="en-US" altLang="en-US"/>
          </a:p>
        </p:txBody>
      </p:sp>
    </p:spTree>
    <p:extLst>
      <p:ext uri="{BB962C8B-B14F-4D97-AF65-F5344CB8AC3E}">
        <p14:creationId xmlns:p14="http://schemas.microsoft.com/office/powerpoint/2010/main" val="10448432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7D4EF28-1F67-6DEA-A1C2-FF1322A3EF8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B053FD6-DBCB-D77B-6BB2-E45897B04F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628D47E-690E-AC8B-36FB-A848958C9171}"/>
              </a:ext>
            </a:extLst>
          </p:cNvPr>
          <p:cNvSpPr>
            <a:spLocks noGrp="1" noChangeArrowheads="1"/>
          </p:cNvSpPr>
          <p:nvPr>
            <p:ph type="sldNum" sz="quarter" idx="12"/>
          </p:nvPr>
        </p:nvSpPr>
        <p:spPr>
          <a:ln/>
        </p:spPr>
        <p:txBody>
          <a:bodyPr/>
          <a:lstStyle>
            <a:lvl1pPr>
              <a:defRPr/>
            </a:lvl1pPr>
          </a:lstStyle>
          <a:p>
            <a:pPr>
              <a:defRPr/>
            </a:pPr>
            <a:fld id="{CB646034-29CA-B14B-B846-09B64EFB53CA}" type="slidenum">
              <a:rPr lang="en-US" altLang="en-US"/>
              <a:pPr>
                <a:defRPr/>
              </a:pPr>
              <a:t>‹#›</a:t>
            </a:fld>
            <a:endParaRPr lang="en-US" altLang="en-US"/>
          </a:p>
        </p:txBody>
      </p:sp>
    </p:spTree>
    <p:extLst>
      <p:ext uri="{BB962C8B-B14F-4D97-AF65-F5344CB8AC3E}">
        <p14:creationId xmlns:p14="http://schemas.microsoft.com/office/powerpoint/2010/main" val="39090852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304800"/>
            <a:ext cx="2076450" cy="58213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04800"/>
            <a:ext cx="6076950" cy="58213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5033E04-55EB-252E-8E1E-801996EF273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A17D7F5-A93E-F992-CE89-488A6829763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B1FE6AF-E420-2B34-52B2-83B4A16BABEB}"/>
              </a:ext>
            </a:extLst>
          </p:cNvPr>
          <p:cNvSpPr>
            <a:spLocks noGrp="1" noChangeArrowheads="1"/>
          </p:cNvSpPr>
          <p:nvPr>
            <p:ph type="sldNum" sz="quarter" idx="12"/>
          </p:nvPr>
        </p:nvSpPr>
        <p:spPr>
          <a:ln/>
        </p:spPr>
        <p:txBody>
          <a:bodyPr/>
          <a:lstStyle>
            <a:lvl1pPr>
              <a:defRPr/>
            </a:lvl1pPr>
          </a:lstStyle>
          <a:p>
            <a:pPr>
              <a:defRPr/>
            </a:pPr>
            <a:fld id="{94D09523-119E-7448-A236-54BE82BBC8E0}" type="slidenum">
              <a:rPr lang="en-US" altLang="en-US"/>
              <a:pPr>
                <a:defRPr/>
              </a:pPr>
              <a:t>‹#›</a:t>
            </a:fld>
            <a:endParaRPr lang="en-US" altLang="en-US"/>
          </a:p>
        </p:txBody>
      </p:sp>
    </p:spTree>
    <p:extLst>
      <p:ext uri="{BB962C8B-B14F-4D97-AF65-F5344CB8AC3E}">
        <p14:creationId xmlns:p14="http://schemas.microsoft.com/office/powerpoint/2010/main" val="2044869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21" name="Rectangle 9">
            <a:extLst>
              <a:ext uri="{FF2B5EF4-FFF2-40B4-BE49-F238E27FC236}">
                <a16:creationId xmlns:a16="http://schemas.microsoft.com/office/drawing/2014/main" id="{CE413858-97A2-E75E-7977-7D3737631E33}"/>
              </a:ext>
            </a:extLst>
          </p:cNvPr>
          <p:cNvSpPr>
            <a:spLocks noChangeArrowheads="1"/>
          </p:cNvSpPr>
          <p:nvPr userDrawn="1"/>
        </p:nvSpPr>
        <p:spPr bwMode="auto">
          <a:xfrm>
            <a:off x="0" y="0"/>
            <a:ext cx="9144000" cy="6858000"/>
          </a:xfrm>
          <a:prstGeom prst="rect">
            <a:avLst/>
          </a:prstGeom>
          <a:gradFill rotWithShape="1">
            <a:gsLst>
              <a:gs pos="0">
                <a:schemeClr val="bg1">
                  <a:gamma/>
                  <a:shade val="53333"/>
                  <a:invGamma/>
                </a:schemeClr>
              </a:gs>
              <a:gs pos="100000">
                <a:schemeClr val="bg1"/>
              </a:gs>
            </a:gsLst>
            <a:lin ang="5400000" scaled="1"/>
          </a:gradFill>
          <a:ln w="9525">
            <a:noFill/>
            <a:miter lim="800000"/>
            <a:headEnd/>
            <a:tailEnd/>
          </a:ln>
          <a:effectLst/>
        </p:spPr>
        <p:txBody>
          <a:bodyPr wrap="none" anchor="ctr"/>
          <a:lstStyle/>
          <a:p>
            <a:pPr algn="ctr">
              <a:defRPr/>
            </a:pPr>
            <a:endParaRPr lang="en-US">
              <a:latin typeface="Arial" charset="0"/>
              <a:ea typeface="+mn-ea"/>
            </a:endParaRPr>
          </a:p>
        </p:txBody>
      </p:sp>
      <p:sp>
        <p:nvSpPr>
          <p:cNvPr id="1027" name="Rectangle 2">
            <a:extLst>
              <a:ext uri="{FF2B5EF4-FFF2-40B4-BE49-F238E27FC236}">
                <a16:creationId xmlns:a16="http://schemas.microsoft.com/office/drawing/2014/main" id="{A86CE24E-DB4D-2139-B50F-B70A9144AADC}"/>
              </a:ext>
            </a:extLst>
          </p:cNvPr>
          <p:cNvSpPr>
            <a:spLocks noGrp="1" noChangeArrowheads="1"/>
          </p:cNvSpPr>
          <p:nvPr>
            <p:ph type="title"/>
          </p:nvPr>
        </p:nvSpPr>
        <p:spPr bwMode="auto">
          <a:xfrm>
            <a:off x="304800" y="304800"/>
            <a:ext cx="84582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3">
            <a:extLst>
              <a:ext uri="{FF2B5EF4-FFF2-40B4-BE49-F238E27FC236}">
                <a16:creationId xmlns:a16="http://schemas.microsoft.com/office/drawing/2014/main" id="{4753EF24-E586-CEF9-234B-49B6E36F432B}"/>
              </a:ext>
            </a:extLst>
          </p:cNvPr>
          <p:cNvSpPr>
            <a:spLocks noGrp="1" noChangeArrowheads="1"/>
          </p:cNvSpPr>
          <p:nvPr>
            <p:ph type="body" idx="1"/>
          </p:nvPr>
        </p:nvSpPr>
        <p:spPr bwMode="auto">
          <a:xfrm>
            <a:off x="228600" y="2667000"/>
            <a:ext cx="86868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p:txBody>
      </p:sp>
      <p:sp>
        <p:nvSpPr>
          <p:cNvPr id="38916" name="Rectangle 4">
            <a:extLst>
              <a:ext uri="{FF2B5EF4-FFF2-40B4-BE49-F238E27FC236}">
                <a16:creationId xmlns:a16="http://schemas.microsoft.com/office/drawing/2014/main" id="{FA5C8753-3E8D-251A-6455-A164E1D266F4}"/>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ea typeface="+mn-ea"/>
                <a:cs typeface="+mn-cs"/>
              </a:defRPr>
            </a:lvl1pPr>
          </a:lstStyle>
          <a:p>
            <a:pPr>
              <a:defRPr/>
            </a:pPr>
            <a:endParaRPr lang="en-US"/>
          </a:p>
        </p:txBody>
      </p:sp>
      <p:sp>
        <p:nvSpPr>
          <p:cNvPr id="38917" name="Rectangle 5">
            <a:extLst>
              <a:ext uri="{FF2B5EF4-FFF2-40B4-BE49-F238E27FC236}">
                <a16:creationId xmlns:a16="http://schemas.microsoft.com/office/drawing/2014/main" id="{62BE21B6-439B-5EFA-C76D-96598D79249F}"/>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ea typeface="+mn-ea"/>
                <a:cs typeface="+mn-cs"/>
              </a:defRPr>
            </a:lvl1pPr>
          </a:lstStyle>
          <a:p>
            <a:pPr>
              <a:defRPr/>
            </a:pPr>
            <a:endParaRPr lang="en-US"/>
          </a:p>
        </p:txBody>
      </p:sp>
      <p:sp>
        <p:nvSpPr>
          <p:cNvPr id="38918" name="Rectangle 6">
            <a:extLst>
              <a:ext uri="{FF2B5EF4-FFF2-40B4-BE49-F238E27FC236}">
                <a16:creationId xmlns:a16="http://schemas.microsoft.com/office/drawing/2014/main" id="{3F1E1F84-A5FF-2708-0465-3F86D87A96AC}"/>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anose="02020603050405020304" pitchFamily="18" charset="0"/>
              </a:defRPr>
            </a:lvl1pPr>
          </a:lstStyle>
          <a:p>
            <a:pPr>
              <a:defRPr/>
            </a:pPr>
            <a:fld id="{857CFC2C-1A2D-1743-949B-B971698670A8}"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pitchFamily="18"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pitchFamily="18"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pitchFamily="18"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pitchFamily="18"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ctr" rtl="0" eaLnBrk="0" fontAlgn="base" hangingPunct="0">
        <a:spcBef>
          <a:spcPct val="20000"/>
        </a:spcBef>
        <a:spcAft>
          <a:spcPct val="0"/>
        </a:spcAft>
        <a:defRPr sz="2800">
          <a:solidFill>
            <a:schemeClr val="tx1"/>
          </a:solidFill>
          <a:latin typeface="+mn-lt"/>
          <a:ea typeface="ＭＳ Ｐゴシック" charset="-128"/>
          <a:cs typeface="ＭＳ Ｐゴシック" charset="-128"/>
        </a:defRPr>
      </a:lvl1pPr>
      <a:lvl2pPr marL="742950" indent="-285750" algn="ctr" rtl="0" eaLnBrk="0" fontAlgn="base" hangingPunct="0">
        <a:spcBef>
          <a:spcPct val="20000"/>
        </a:spcBef>
        <a:spcAft>
          <a:spcPct val="0"/>
        </a:spcAft>
        <a:defRPr sz="2800">
          <a:solidFill>
            <a:schemeClr val="tx1"/>
          </a:solidFill>
          <a:latin typeface="+mn-lt"/>
          <a:ea typeface="ＭＳ Ｐゴシック" charset="-128"/>
        </a:defRPr>
      </a:lvl2pPr>
      <a:lvl3pPr marL="1143000" indent="-228600" algn="ctr" rtl="0" eaLnBrk="0" fontAlgn="base" hangingPunct="0">
        <a:spcBef>
          <a:spcPct val="20000"/>
        </a:spcBef>
        <a:spcAft>
          <a:spcPct val="0"/>
        </a:spcAft>
        <a:defRPr sz="2800">
          <a:solidFill>
            <a:schemeClr val="tx1"/>
          </a:solidFill>
          <a:latin typeface="+mn-lt"/>
          <a:ea typeface="ＭＳ Ｐゴシック" charset="-128"/>
        </a:defRPr>
      </a:lvl3pPr>
      <a:lvl4pPr marL="1600200" indent="-228600" algn="ctr" rtl="0" eaLnBrk="0" fontAlgn="base" hangingPunct="0">
        <a:spcBef>
          <a:spcPct val="20000"/>
        </a:spcBef>
        <a:spcAft>
          <a:spcPct val="0"/>
        </a:spcAft>
        <a:defRPr sz="2800">
          <a:solidFill>
            <a:schemeClr val="tx1"/>
          </a:solidFill>
          <a:latin typeface="+mn-lt"/>
          <a:ea typeface="ＭＳ Ｐゴシック" charset="-128"/>
        </a:defRPr>
      </a:lvl4pPr>
      <a:lvl5pPr marL="2057400" indent="-228600" algn="ctr" rtl="0" eaLnBrk="0" fontAlgn="base" hangingPunct="0">
        <a:spcBef>
          <a:spcPct val="20000"/>
        </a:spcBef>
        <a:spcAft>
          <a:spcPct val="0"/>
        </a:spcAft>
        <a:defRPr sz="2800">
          <a:solidFill>
            <a:schemeClr val="tx1"/>
          </a:solidFill>
          <a:latin typeface="+mn-lt"/>
          <a:ea typeface="ＭＳ Ｐゴシック" charset="-128"/>
        </a:defRPr>
      </a:lvl5pPr>
      <a:lvl6pPr marL="2514600" indent="-228600" algn="ctr" rtl="0" eaLnBrk="0" fontAlgn="base" hangingPunct="0">
        <a:spcBef>
          <a:spcPct val="20000"/>
        </a:spcBef>
        <a:spcAft>
          <a:spcPct val="0"/>
        </a:spcAft>
        <a:defRPr sz="2800">
          <a:solidFill>
            <a:schemeClr val="tx1"/>
          </a:solidFill>
          <a:latin typeface="+mn-lt"/>
        </a:defRPr>
      </a:lvl6pPr>
      <a:lvl7pPr marL="2971800" indent="-228600" algn="ctr" rtl="0" eaLnBrk="0" fontAlgn="base" hangingPunct="0">
        <a:spcBef>
          <a:spcPct val="20000"/>
        </a:spcBef>
        <a:spcAft>
          <a:spcPct val="0"/>
        </a:spcAft>
        <a:defRPr sz="2800">
          <a:solidFill>
            <a:schemeClr val="tx1"/>
          </a:solidFill>
          <a:latin typeface="+mn-lt"/>
        </a:defRPr>
      </a:lvl7pPr>
      <a:lvl8pPr marL="3429000" indent="-228600" algn="ctr" rtl="0" eaLnBrk="0" fontAlgn="base" hangingPunct="0">
        <a:spcBef>
          <a:spcPct val="20000"/>
        </a:spcBef>
        <a:spcAft>
          <a:spcPct val="0"/>
        </a:spcAft>
        <a:defRPr sz="2800">
          <a:solidFill>
            <a:schemeClr val="tx1"/>
          </a:solidFill>
          <a:latin typeface="+mn-lt"/>
        </a:defRPr>
      </a:lvl8pPr>
      <a:lvl9pPr marL="3886200" indent="-228600" algn="ctr" rtl="0" eaLnBrk="0" fontAlgn="base" hangingPunct="0">
        <a:spcBef>
          <a:spcPct val="20000"/>
        </a:spcBef>
        <a:spcAft>
          <a:spcPct val="0"/>
        </a:spcAft>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1624" name="Rectangle 8">
            <a:extLst>
              <a:ext uri="{FF2B5EF4-FFF2-40B4-BE49-F238E27FC236}">
                <a16:creationId xmlns:a16="http://schemas.microsoft.com/office/drawing/2014/main" id="{1E9FB5F7-2074-C3AE-423F-B0A08E7EB998}"/>
              </a:ext>
            </a:extLst>
          </p:cNvPr>
          <p:cNvSpPr>
            <a:spLocks noChangeArrowheads="1"/>
          </p:cNvSpPr>
          <p:nvPr userDrawn="1"/>
        </p:nvSpPr>
        <p:spPr bwMode="auto">
          <a:xfrm>
            <a:off x="0" y="0"/>
            <a:ext cx="9144000" cy="6858000"/>
          </a:xfrm>
          <a:prstGeom prst="rect">
            <a:avLst/>
          </a:prstGeom>
          <a:gradFill rotWithShape="1">
            <a:gsLst>
              <a:gs pos="0">
                <a:schemeClr val="bg1">
                  <a:gamma/>
                  <a:shade val="53333"/>
                  <a:invGamma/>
                </a:schemeClr>
              </a:gs>
              <a:gs pos="100000">
                <a:schemeClr val="bg1"/>
              </a:gs>
            </a:gsLst>
            <a:lin ang="5400000" scaled="1"/>
          </a:gradFill>
          <a:ln w="9525">
            <a:noFill/>
            <a:miter lim="800000"/>
            <a:headEnd/>
            <a:tailEnd/>
          </a:ln>
          <a:effectLst/>
        </p:spPr>
        <p:txBody>
          <a:bodyPr wrap="none" anchor="ctr"/>
          <a:lstStyle/>
          <a:p>
            <a:pPr algn="ctr">
              <a:defRPr/>
            </a:pPr>
            <a:endParaRPr lang="en-US">
              <a:latin typeface="Arial" charset="0"/>
              <a:ea typeface="+mn-ea"/>
            </a:endParaRPr>
          </a:p>
        </p:txBody>
      </p:sp>
      <p:sp>
        <p:nvSpPr>
          <p:cNvPr id="13315" name="Rectangle 2">
            <a:extLst>
              <a:ext uri="{FF2B5EF4-FFF2-40B4-BE49-F238E27FC236}">
                <a16:creationId xmlns:a16="http://schemas.microsoft.com/office/drawing/2014/main" id="{BCDC57D7-DE1D-4412-8296-A11CCC90DAAD}"/>
              </a:ext>
            </a:extLst>
          </p:cNvPr>
          <p:cNvSpPr>
            <a:spLocks noGrp="1" noChangeArrowheads="1"/>
          </p:cNvSpPr>
          <p:nvPr>
            <p:ph type="title"/>
          </p:nvPr>
        </p:nvSpPr>
        <p:spPr bwMode="auto">
          <a:xfrm>
            <a:off x="533400" y="304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11620" name="Rectangle 4">
            <a:extLst>
              <a:ext uri="{FF2B5EF4-FFF2-40B4-BE49-F238E27FC236}">
                <a16:creationId xmlns:a16="http://schemas.microsoft.com/office/drawing/2014/main" id="{E90A34D8-699E-EE95-F166-C117A5297B36}"/>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ea typeface="+mn-ea"/>
                <a:cs typeface="+mn-cs"/>
              </a:defRPr>
            </a:lvl1pPr>
          </a:lstStyle>
          <a:p>
            <a:pPr>
              <a:defRPr/>
            </a:pPr>
            <a:endParaRPr lang="en-US"/>
          </a:p>
        </p:txBody>
      </p:sp>
      <p:sp>
        <p:nvSpPr>
          <p:cNvPr id="111621" name="Rectangle 5">
            <a:extLst>
              <a:ext uri="{FF2B5EF4-FFF2-40B4-BE49-F238E27FC236}">
                <a16:creationId xmlns:a16="http://schemas.microsoft.com/office/drawing/2014/main" id="{08700787-F0DD-86F7-1CA1-42600F77D3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ea typeface="+mn-ea"/>
                <a:cs typeface="+mn-cs"/>
              </a:defRPr>
            </a:lvl1pPr>
          </a:lstStyle>
          <a:p>
            <a:pPr>
              <a:defRPr/>
            </a:pPr>
            <a:endParaRPr lang="en-US"/>
          </a:p>
        </p:txBody>
      </p:sp>
      <p:sp>
        <p:nvSpPr>
          <p:cNvPr id="111622" name="Rectangle 6">
            <a:extLst>
              <a:ext uri="{FF2B5EF4-FFF2-40B4-BE49-F238E27FC236}">
                <a16:creationId xmlns:a16="http://schemas.microsoft.com/office/drawing/2014/main" id="{48FE65D3-9546-BD16-6844-A6C3E197A61E}"/>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anose="02020603050405020304" pitchFamily="18" charset="0"/>
              </a:defRPr>
            </a:lvl1pPr>
          </a:lstStyle>
          <a:p>
            <a:pPr>
              <a:defRPr/>
            </a:pPr>
            <a:fld id="{BDF67F1E-0C53-D749-8C5C-65368D9B6F05}" type="slidenum">
              <a:rPr lang="en-US" altLang="en-US"/>
              <a:pPr>
                <a:defRPr/>
              </a:pPr>
              <a:t>‹#›</a:t>
            </a:fld>
            <a:endParaRPr lang="en-US" altLang="en-US"/>
          </a:p>
        </p:txBody>
      </p:sp>
      <p:sp>
        <p:nvSpPr>
          <p:cNvPr id="13319" name="Line 7">
            <a:extLst>
              <a:ext uri="{FF2B5EF4-FFF2-40B4-BE49-F238E27FC236}">
                <a16:creationId xmlns:a16="http://schemas.microsoft.com/office/drawing/2014/main" id="{D9697D02-D60F-4C72-F980-60545C60092E}"/>
              </a:ext>
            </a:extLst>
          </p:cNvPr>
          <p:cNvSpPr>
            <a:spLocks noChangeShapeType="1"/>
          </p:cNvSpPr>
          <p:nvPr userDrawn="1"/>
        </p:nvSpPr>
        <p:spPr bwMode="auto">
          <a:xfrm>
            <a:off x="0" y="1447800"/>
            <a:ext cx="8458200" cy="0"/>
          </a:xfrm>
          <a:prstGeom prst="line">
            <a:avLst/>
          </a:prstGeom>
          <a:noFill/>
          <a:ln w="38100">
            <a:solidFill>
              <a:srgbClr val="B40022"/>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 bg1="dk2" tx1="lt1" bg2="dk1"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l" rtl="0" eaLnBrk="0" fontAlgn="base" hangingPunct="0">
        <a:spcBef>
          <a:spcPct val="0"/>
        </a:spcBef>
        <a:spcAft>
          <a:spcPct val="0"/>
        </a:spcAft>
        <a:defRPr sz="4400">
          <a:solidFill>
            <a:schemeClr val="tx2"/>
          </a:solidFill>
          <a:latin typeface="Times New Roman" pitchFamily="18" charset="0"/>
          <a:ea typeface="ＭＳ Ｐゴシック" charset="-128"/>
          <a:cs typeface="ＭＳ Ｐゴシック" charset="-128"/>
        </a:defRPr>
      </a:lvl2pPr>
      <a:lvl3pPr algn="l" rtl="0" eaLnBrk="0" fontAlgn="base" hangingPunct="0">
        <a:spcBef>
          <a:spcPct val="0"/>
        </a:spcBef>
        <a:spcAft>
          <a:spcPct val="0"/>
        </a:spcAft>
        <a:defRPr sz="4400">
          <a:solidFill>
            <a:schemeClr val="tx2"/>
          </a:solidFill>
          <a:latin typeface="Times New Roman" pitchFamily="18" charset="0"/>
          <a:ea typeface="ＭＳ Ｐゴシック" charset="-128"/>
          <a:cs typeface="ＭＳ Ｐゴシック" charset="-128"/>
        </a:defRPr>
      </a:lvl3pPr>
      <a:lvl4pPr algn="l" rtl="0" eaLnBrk="0" fontAlgn="base" hangingPunct="0">
        <a:spcBef>
          <a:spcPct val="0"/>
        </a:spcBef>
        <a:spcAft>
          <a:spcPct val="0"/>
        </a:spcAft>
        <a:defRPr sz="4400">
          <a:solidFill>
            <a:schemeClr val="tx2"/>
          </a:solidFill>
          <a:latin typeface="Times New Roman" pitchFamily="18" charset="0"/>
          <a:ea typeface="ＭＳ Ｐゴシック" charset="-128"/>
          <a:cs typeface="ＭＳ Ｐゴシック" charset="-128"/>
        </a:defRPr>
      </a:lvl4pPr>
      <a:lvl5pPr algn="l" rtl="0" eaLnBrk="0" fontAlgn="base" hangingPunct="0">
        <a:spcBef>
          <a:spcPct val="0"/>
        </a:spcBef>
        <a:spcAft>
          <a:spcPct val="0"/>
        </a:spcAft>
        <a:defRPr sz="4400">
          <a:solidFill>
            <a:schemeClr val="tx2"/>
          </a:solidFill>
          <a:latin typeface="Times New Roman" pitchFamily="18" charset="0"/>
          <a:ea typeface="ＭＳ Ｐゴシック" charset="-128"/>
          <a:cs typeface="ＭＳ Ｐゴシック" charset="-128"/>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0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youtube.com/watch?v=tQwVKr8rCYw"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image" Target="../media/image16.jp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6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parentandteen.com/" TargetMode="Externa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6463BA65-E025-875A-C4C5-5744256B7E1A}"/>
              </a:ext>
            </a:extLst>
          </p:cNvPr>
          <p:cNvSpPr>
            <a:spLocks noGrp="1" noChangeArrowheads="1"/>
          </p:cNvSpPr>
          <p:nvPr>
            <p:ph type="ctrTitle"/>
          </p:nvPr>
        </p:nvSpPr>
        <p:spPr>
          <a:xfrm>
            <a:off x="457200" y="457200"/>
            <a:ext cx="8229600" cy="1295400"/>
          </a:xfrm>
        </p:spPr>
        <p:txBody>
          <a:bodyPr/>
          <a:lstStyle/>
          <a:p>
            <a:r>
              <a:rPr lang="en-US" altLang="en-US" sz="2400" b="1" dirty="0">
                <a:solidFill>
                  <a:srgbClr val="FFFF00"/>
                </a:solidFill>
                <a:latin typeface="Arial" panose="020B0604020202020204" pitchFamily="34" charset="0"/>
                <a:ea typeface="ＭＳ Ｐゴシック" panose="020B0600070205080204" pitchFamily="34" charset="-128"/>
              </a:rPr>
              <a:t>The Power of Resilience-based, Trauma-Sensitive, Strength Focused Communication to Build Youth</a:t>
            </a:r>
            <a:endParaRPr lang="en-US" altLang="en-US" sz="2400" b="1" dirty="0">
              <a:solidFill>
                <a:srgbClr val="FFFF00"/>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27650" name="Subtitle 2">
            <a:extLst>
              <a:ext uri="{FF2B5EF4-FFF2-40B4-BE49-F238E27FC236}">
                <a16:creationId xmlns:a16="http://schemas.microsoft.com/office/drawing/2014/main" id="{6DB3C5CB-693E-AE56-6C4B-F0A2EF968F9E}"/>
              </a:ext>
            </a:extLst>
          </p:cNvPr>
          <p:cNvSpPr>
            <a:spLocks noGrp="1" noChangeArrowheads="1"/>
          </p:cNvSpPr>
          <p:nvPr>
            <p:ph type="subTitle" idx="1"/>
          </p:nvPr>
        </p:nvSpPr>
        <p:spPr>
          <a:xfrm>
            <a:off x="1371600" y="2438400"/>
            <a:ext cx="6400800" cy="1905000"/>
          </a:xfrm>
        </p:spPr>
        <p:txBody>
          <a:bodyPr/>
          <a:lstStyle/>
          <a:p>
            <a:r>
              <a:rPr lang="en-US" altLang="en-US" sz="1800" b="1" dirty="0">
                <a:solidFill>
                  <a:srgbClr val="00B050"/>
                </a:solidFill>
                <a:latin typeface="Calibri" panose="020F0502020204030204" pitchFamily="34" charset="0"/>
                <a:ea typeface="ＭＳ Ｐゴシック" panose="020B0600070205080204" pitchFamily="34" charset="-128"/>
                <a:cs typeface="Calibri" panose="020F0502020204030204" pitchFamily="34" charset="0"/>
              </a:rPr>
              <a:t>Bridging the Gaps 2026</a:t>
            </a:r>
          </a:p>
          <a:p>
            <a:endParaRPr lang="en-US" altLang="en-US" sz="2000" b="1" dirty="0">
              <a:ea typeface="ＭＳ Ｐゴシック" panose="020B0600070205080204" pitchFamily="34" charset="-128"/>
            </a:endParaRPr>
          </a:p>
          <a:p>
            <a:r>
              <a:rPr lang="en-US" altLang="en-US" sz="1400" dirty="0">
                <a:latin typeface="Arial" panose="020B0604020202020204" pitchFamily="34" charset="0"/>
                <a:ea typeface="ＭＳ Ｐゴシック" panose="020B0600070205080204" pitchFamily="34" charset="-128"/>
                <a:cs typeface="Arial" panose="020B0604020202020204" pitchFamily="34" charset="0"/>
              </a:rPr>
              <a:t>Ken Ginsburg, MD, MS Ed</a:t>
            </a:r>
          </a:p>
          <a:p>
            <a:r>
              <a:rPr lang="en-US" altLang="en-US" sz="1400" dirty="0">
                <a:latin typeface="Arial" panose="020B0604020202020204" pitchFamily="34" charset="0"/>
                <a:ea typeface="ＭＳ Ｐゴシック" panose="020B0600070205080204" pitchFamily="34" charset="-128"/>
                <a:cs typeface="Arial" panose="020B0604020202020204" pitchFamily="34" charset="0"/>
              </a:rPr>
              <a:t>The Center for Parent and Teen Communication</a:t>
            </a:r>
          </a:p>
          <a:p>
            <a:r>
              <a:rPr lang="en-US" altLang="en-US" sz="1400" dirty="0">
                <a:latin typeface="Arial" panose="020B0604020202020204" pitchFamily="34" charset="0"/>
                <a:ea typeface="ＭＳ Ｐゴシック" panose="020B0600070205080204" pitchFamily="34" charset="-128"/>
                <a:cs typeface="Arial" panose="020B0604020202020204" pitchFamily="34" charset="0"/>
              </a:rPr>
              <a:t>The Children’s Hospital of Philadelphia</a:t>
            </a:r>
          </a:p>
          <a:p>
            <a:r>
              <a:rPr lang="en-US" altLang="en-US" sz="1400" dirty="0">
                <a:latin typeface="Arial" panose="020B0604020202020204" pitchFamily="34" charset="0"/>
                <a:ea typeface="ＭＳ Ｐゴシック" panose="020B0600070205080204" pitchFamily="34" charset="-128"/>
                <a:cs typeface="Arial" panose="020B0604020202020204" pitchFamily="34" charset="0"/>
              </a:rPr>
              <a:t>Covenant House Pennsylvania</a:t>
            </a:r>
          </a:p>
        </p:txBody>
      </p:sp>
      <p:pic>
        <p:nvPicPr>
          <p:cNvPr id="27651" name="Picture 3">
            <a:extLst>
              <a:ext uri="{FF2B5EF4-FFF2-40B4-BE49-F238E27FC236}">
                <a16:creationId xmlns:a16="http://schemas.microsoft.com/office/drawing/2014/main" id="{AB17D794-A1B5-4A4E-FC61-70B3C80A34B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419600"/>
            <a:ext cx="91440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Content Placeholder 3">
            <a:extLst>
              <a:ext uri="{FF2B5EF4-FFF2-40B4-BE49-F238E27FC236}">
                <a16:creationId xmlns:a16="http://schemas.microsoft.com/office/drawing/2014/main" id="{AEEE6F30-A8E5-B79D-4630-7FE43537CCE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828800" y="1371600"/>
            <a:ext cx="6061075" cy="4038600"/>
          </a:xfrm>
        </p:spPr>
      </p:pic>
      <p:pic>
        <p:nvPicPr>
          <p:cNvPr id="29698" name="Content Placeholder 3">
            <a:extLst>
              <a:ext uri="{FF2B5EF4-FFF2-40B4-BE49-F238E27FC236}">
                <a16:creationId xmlns:a16="http://schemas.microsoft.com/office/drawing/2014/main" id="{9079959F-DAF8-E502-5103-A890C9024FA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371600"/>
            <a:ext cx="606107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circle(in)">
                                      <p:cBhvr>
                                        <p:cTn id="7" dur="3000"/>
                                        <p:tgtEl>
                                          <p:spTgt spid="30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38E5484A-1B35-46D0-5D97-A19125D4D5BB}"/>
              </a:ext>
            </a:extLst>
          </p:cNvPr>
          <p:cNvSpPr>
            <a:spLocks noGrp="1" noChangeArrowheads="1"/>
          </p:cNvSpPr>
          <p:nvPr>
            <p:ph type="title"/>
          </p:nvPr>
        </p:nvSpPr>
        <p:spPr/>
        <p:txBody>
          <a:bodyPr/>
          <a:lstStyle/>
          <a:p>
            <a:r>
              <a:rPr lang="en-US" altLang="en-US" sz="3600">
                <a:latin typeface="Arial" panose="020B0604020202020204" pitchFamily="34" charset="0"/>
                <a:ea typeface="ＭＳ Ｐゴシック" panose="020B0600070205080204" pitchFamily="34" charset="-128"/>
                <a:cs typeface="Arial" panose="020B0604020202020204" pitchFamily="34" charset="0"/>
              </a:rPr>
              <a:t>Childhood Trauma </a:t>
            </a:r>
            <a:r>
              <a:rPr lang="en-US" altLang="en-US" sz="3600">
                <a:solidFill>
                  <a:srgbClr val="00B050"/>
                </a:solidFill>
                <a:latin typeface="Arial" panose="020B0604020202020204" pitchFamily="34" charset="0"/>
                <a:ea typeface="ＭＳ Ｐゴシック" panose="020B0600070205080204" pitchFamily="34" charset="-128"/>
                <a:cs typeface="Arial" panose="020B0604020202020204" pitchFamily="34" charset="0"/>
              </a:rPr>
              <a:t>May</a:t>
            </a:r>
            <a:r>
              <a:rPr lang="en-US" altLang="en-US" sz="3600">
                <a:latin typeface="Arial" panose="020B0604020202020204" pitchFamily="34" charset="0"/>
                <a:ea typeface="ＭＳ Ｐゴシック" panose="020B0600070205080204" pitchFamily="34" charset="-128"/>
                <a:cs typeface="Arial" panose="020B0604020202020204" pitchFamily="34" charset="0"/>
              </a:rPr>
              <a:t> Affect:</a:t>
            </a:r>
          </a:p>
        </p:txBody>
      </p:sp>
      <p:sp>
        <p:nvSpPr>
          <p:cNvPr id="32770" name="Content Placeholder 2">
            <a:extLst>
              <a:ext uri="{FF2B5EF4-FFF2-40B4-BE49-F238E27FC236}">
                <a16:creationId xmlns:a16="http://schemas.microsoft.com/office/drawing/2014/main" id="{536F165F-0728-3535-8D82-0BF4DE1661D5}"/>
              </a:ext>
            </a:extLst>
          </p:cNvPr>
          <p:cNvSpPr>
            <a:spLocks noGrp="1" noChangeArrowheads="1"/>
          </p:cNvSpPr>
          <p:nvPr>
            <p:ph idx="1"/>
          </p:nvPr>
        </p:nvSpPr>
        <p:spPr/>
        <p:txBody>
          <a:bodyPr/>
          <a:lstStyle/>
          <a:p>
            <a:r>
              <a:rPr lang="en-US" altLang="en-US">
                <a:latin typeface="Arial" panose="020B0604020202020204" pitchFamily="34" charset="0"/>
                <a:ea typeface="ＭＳ Ｐゴシック" panose="020B0600070205080204" pitchFamily="34" charset="-128"/>
                <a:cs typeface="Arial" panose="020B0604020202020204" pitchFamily="34" charset="0"/>
              </a:rPr>
              <a:t>The Body</a:t>
            </a:r>
          </a:p>
          <a:p>
            <a:endParaRPr lang="en-US" altLang="en-US">
              <a:latin typeface="Arial" panose="020B0604020202020204" pitchFamily="34" charset="0"/>
              <a:ea typeface="ＭＳ Ｐゴシック" panose="020B0600070205080204" pitchFamily="34" charset="-128"/>
              <a:cs typeface="Arial" panose="020B0604020202020204" pitchFamily="34" charset="0"/>
            </a:endParaRPr>
          </a:p>
          <a:p>
            <a:r>
              <a:rPr lang="en-US" altLang="en-US">
                <a:latin typeface="Arial" panose="020B0604020202020204" pitchFamily="34" charset="0"/>
                <a:ea typeface="ＭＳ Ｐゴシック" panose="020B0600070205080204" pitchFamily="34" charset="-128"/>
                <a:cs typeface="Arial" panose="020B0604020202020204" pitchFamily="34" charset="0"/>
              </a:rPr>
              <a:t>The Brain</a:t>
            </a:r>
          </a:p>
          <a:p>
            <a:endParaRPr lang="en-US" altLang="en-US">
              <a:latin typeface="Arial" panose="020B0604020202020204" pitchFamily="34" charset="0"/>
              <a:ea typeface="ＭＳ Ｐゴシック" panose="020B0600070205080204" pitchFamily="34" charset="-128"/>
              <a:cs typeface="Arial" panose="020B0604020202020204" pitchFamily="34" charset="0"/>
            </a:endParaRPr>
          </a:p>
          <a:p>
            <a:r>
              <a:rPr lang="en-US" altLang="en-US">
                <a:latin typeface="Arial" panose="020B0604020202020204" pitchFamily="34" charset="0"/>
                <a:ea typeface="ＭＳ Ｐゴシック" panose="020B0600070205080204" pitchFamily="34" charset="-128"/>
                <a:cs typeface="Arial" panose="020B0604020202020204" pitchFamily="34" charset="0"/>
              </a:rPr>
              <a:t>Behavior</a:t>
            </a:r>
          </a:p>
          <a:p>
            <a:endParaRPr lang="en-US" altLang="en-US">
              <a:latin typeface="Arial" panose="020B0604020202020204" pitchFamily="34" charset="0"/>
              <a:ea typeface="ＭＳ Ｐゴシック" panose="020B0600070205080204" pitchFamily="34" charset="-128"/>
              <a:cs typeface="Arial" panose="020B0604020202020204" pitchFamily="34" charset="0"/>
            </a:endParaRPr>
          </a:p>
          <a:p>
            <a:r>
              <a:rPr lang="en-US" altLang="en-US">
                <a:latin typeface="Arial" panose="020B0604020202020204" pitchFamily="34" charset="0"/>
                <a:ea typeface="ＭＳ Ｐゴシック" panose="020B0600070205080204" pitchFamily="34" charset="-128"/>
                <a:cs typeface="Arial" panose="020B0604020202020204" pitchFamily="34" charset="0"/>
              </a:rPr>
              <a:t>Genetics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9EF3B90B-B3D0-D253-1A56-AD69676F84BE}"/>
              </a:ext>
            </a:extLst>
          </p:cNvPr>
          <p:cNvSpPr>
            <a:spLocks noGrp="1" noChangeArrowheads="1"/>
          </p:cNvSpPr>
          <p:nvPr>
            <p:ph type="title"/>
          </p:nvPr>
        </p:nvSpPr>
        <p:spPr/>
        <p:txBody>
          <a:bodyPr/>
          <a:lstStyle/>
          <a:p>
            <a:endParaRPr lang="en-US" altLang="en-US">
              <a:ea typeface="ＭＳ Ｐゴシック" panose="020B0600070205080204" pitchFamily="34" charset="-128"/>
            </a:endParaRPr>
          </a:p>
        </p:txBody>
      </p:sp>
      <p:sp>
        <p:nvSpPr>
          <p:cNvPr id="33794" name="Content Placeholder 2">
            <a:extLst>
              <a:ext uri="{FF2B5EF4-FFF2-40B4-BE49-F238E27FC236}">
                <a16:creationId xmlns:a16="http://schemas.microsoft.com/office/drawing/2014/main" id="{2A5CF11F-712F-0222-B3D8-EA950B5717C5}"/>
              </a:ext>
            </a:extLst>
          </p:cNvPr>
          <p:cNvSpPr>
            <a:spLocks noGrp="1" noChangeArrowheads="1"/>
          </p:cNvSpPr>
          <p:nvPr>
            <p:ph idx="1"/>
          </p:nvPr>
        </p:nvSpPr>
        <p:spPr>
          <a:xfrm>
            <a:off x="228600" y="1752600"/>
            <a:ext cx="8686800" cy="4953000"/>
          </a:xfrm>
        </p:spPr>
        <p:txBody>
          <a:bodyPr/>
          <a:lstStyle/>
          <a:p>
            <a:r>
              <a:rPr lang="en-US" altLang="en-US" sz="3200">
                <a:latin typeface="Arial" panose="020B0604020202020204" pitchFamily="34" charset="0"/>
                <a:ea typeface="ＭＳ Ｐゴシック" panose="020B0600070205080204" pitchFamily="34" charset="-128"/>
                <a:cs typeface="Arial" panose="020B0604020202020204" pitchFamily="34" charset="0"/>
              </a:rPr>
              <a:t>From Trauma-Informed </a:t>
            </a:r>
          </a:p>
          <a:p>
            <a:endParaRPr lang="en-US" altLang="en-US" sz="3200">
              <a:latin typeface="Arial" panose="020B0604020202020204" pitchFamily="34" charset="0"/>
              <a:ea typeface="ＭＳ Ｐゴシック" panose="020B0600070205080204" pitchFamily="34" charset="-128"/>
              <a:cs typeface="Arial" panose="020B0604020202020204" pitchFamily="34" charset="0"/>
            </a:endParaRPr>
          </a:p>
          <a:p>
            <a:r>
              <a:rPr lang="en-US" altLang="en-US" sz="3200">
                <a:latin typeface="Arial" panose="020B0604020202020204" pitchFamily="34" charset="0"/>
                <a:ea typeface="ＭＳ Ｐゴシック" panose="020B0600070205080204" pitchFamily="34" charset="-128"/>
                <a:cs typeface="Arial" panose="020B0604020202020204" pitchFamily="34" charset="0"/>
              </a:rPr>
              <a:t>To </a:t>
            </a:r>
          </a:p>
          <a:p>
            <a:endParaRPr lang="en-US" altLang="en-US" sz="3200">
              <a:latin typeface="Arial" panose="020B0604020202020204" pitchFamily="34" charset="0"/>
              <a:ea typeface="ＭＳ Ｐゴシック" panose="020B0600070205080204" pitchFamily="34" charset="-128"/>
              <a:cs typeface="Arial" panose="020B0604020202020204" pitchFamily="34" charset="0"/>
            </a:endParaRPr>
          </a:p>
          <a:p>
            <a:r>
              <a:rPr lang="en-US" altLang="en-US" sz="3200">
                <a:latin typeface="Arial" panose="020B0604020202020204" pitchFamily="34" charset="0"/>
                <a:ea typeface="ＭＳ Ｐゴシック" panose="020B0600070205080204" pitchFamily="34" charset="-128"/>
                <a:cs typeface="Arial" panose="020B0604020202020204" pitchFamily="34" charset="0"/>
              </a:rPr>
              <a:t>Strength-based and Trauma-Sensitive</a:t>
            </a:r>
          </a:p>
          <a:p>
            <a:endParaRPr lang="en-US" altLang="en-US">
              <a:ea typeface="ＭＳ Ｐゴシック" panose="020B0600070205080204"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a:extLst>
              <a:ext uri="{FF2B5EF4-FFF2-40B4-BE49-F238E27FC236}">
                <a16:creationId xmlns:a16="http://schemas.microsoft.com/office/drawing/2014/main" id="{2925BDB5-07A8-85FC-2A7E-79E5D60A9A23}"/>
              </a:ext>
            </a:extLst>
          </p:cNvPr>
          <p:cNvSpPr>
            <a:spLocks noGrp="1" noChangeArrowheads="1"/>
          </p:cNvSpPr>
          <p:nvPr>
            <p:ph type="title"/>
          </p:nvPr>
        </p:nvSpPr>
        <p:spPr>
          <a:xfrm>
            <a:off x="342900" y="-381000"/>
            <a:ext cx="8458200" cy="2133600"/>
          </a:xfrm>
        </p:spPr>
        <p:txBody>
          <a:bodyPr/>
          <a:lstStyle/>
          <a:p>
            <a:r>
              <a:rPr lang="en-US" altLang="en-US" sz="3600" dirty="0">
                <a:latin typeface="Arial" panose="020B0604020202020204" pitchFamily="34" charset="0"/>
                <a:ea typeface="ＭＳ Ｐゴシック" panose="020B0600070205080204" pitchFamily="34" charset="-128"/>
                <a:cs typeface="Arial" panose="020B0604020202020204" pitchFamily="34" charset="0"/>
              </a:rPr>
              <a:t>To build strong youth, we need to serve them with. . .</a:t>
            </a:r>
          </a:p>
        </p:txBody>
      </p:sp>
      <p:sp>
        <p:nvSpPr>
          <p:cNvPr id="34818" name="Content Placeholder 2">
            <a:extLst>
              <a:ext uri="{FF2B5EF4-FFF2-40B4-BE49-F238E27FC236}">
                <a16:creationId xmlns:a16="http://schemas.microsoft.com/office/drawing/2014/main" id="{D1CD4D28-7597-EFC0-CBA0-687A32FD6C69}"/>
              </a:ext>
            </a:extLst>
          </p:cNvPr>
          <p:cNvSpPr>
            <a:spLocks noGrp="1" noChangeArrowheads="1"/>
          </p:cNvSpPr>
          <p:nvPr>
            <p:ph idx="1"/>
          </p:nvPr>
        </p:nvSpPr>
        <p:spPr>
          <a:xfrm>
            <a:off x="342900" y="1981200"/>
            <a:ext cx="8686800" cy="3886200"/>
          </a:xfrm>
        </p:spPr>
        <p:txBody>
          <a:bodyPr/>
          <a:lstStyle/>
          <a:p>
            <a:pPr indent="0" algn="l"/>
            <a:r>
              <a:rPr lang="en-US" altLang="en-US" sz="2300" dirty="0">
                <a:latin typeface="Arial" panose="020B0604020202020204" pitchFamily="34" charset="0"/>
                <a:ea typeface="ＭＳ Ｐゴシック" panose="020B0600070205080204" pitchFamily="34" charset="-128"/>
                <a:cs typeface="Arial" panose="020B0604020202020204" pitchFamily="34" charset="0"/>
              </a:rPr>
              <a:t>A Model that includes all we’ve learned from</a:t>
            </a:r>
          </a:p>
          <a:p>
            <a:pPr marL="1085850" lvl="1" algn="l">
              <a:buFont typeface="Wingdings" pitchFamily="2" charset="2"/>
              <a:buChar char="ü"/>
            </a:pPr>
            <a:r>
              <a:rPr lang="en-US" altLang="en-US" sz="2000" dirty="0">
                <a:latin typeface="Arial" panose="020B0604020202020204" pitchFamily="34" charset="0"/>
                <a:ea typeface="ＭＳ Ｐゴシック" panose="020B0600070205080204" pitchFamily="34" charset="-128"/>
                <a:cs typeface="Arial" panose="020B0604020202020204" pitchFamily="34" charset="0"/>
              </a:rPr>
              <a:t>Positive Youth Development</a:t>
            </a:r>
          </a:p>
          <a:p>
            <a:pPr marL="1085850" lvl="1" algn="l">
              <a:buFont typeface="Wingdings" pitchFamily="2" charset="2"/>
              <a:buChar char="ü"/>
            </a:pPr>
            <a:r>
              <a:rPr lang="en-US" altLang="en-US" sz="2000" dirty="0">
                <a:latin typeface="Arial" panose="020B0604020202020204" pitchFamily="34" charset="0"/>
                <a:ea typeface="ＭＳ Ｐゴシック" panose="020B0600070205080204" pitchFamily="34" charset="-128"/>
                <a:cs typeface="Arial" panose="020B0604020202020204" pitchFamily="34" charset="0"/>
              </a:rPr>
              <a:t>Resilience Building Strategies</a:t>
            </a:r>
          </a:p>
          <a:p>
            <a:pPr marL="1085850" lvl="1" algn="l">
              <a:buFont typeface="Wingdings" pitchFamily="2" charset="2"/>
              <a:buChar char="ü"/>
            </a:pPr>
            <a:r>
              <a:rPr lang="en-US" altLang="en-US" sz="2000" dirty="0">
                <a:latin typeface="Arial" panose="020B0604020202020204" pitchFamily="34" charset="0"/>
                <a:ea typeface="ＭＳ Ｐゴシック" panose="020B0600070205080204" pitchFamily="34" charset="-128"/>
                <a:cs typeface="Arial" panose="020B0604020202020204" pitchFamily="34" charset="0"/>
              </a:rPr>
              <a:t>Trauma-sensitive Practices</a:t>
            </a:r>
          </a:p>
          <a:p>
            <a:pPr marL="1085850" lvl="1" algn="l">
              <a:buFont typeface="Wingdings" pitchFamily="2" charset="2"/>
              <a:buChar char="ü"/>
            </a:pPr>
            <a:r>
              <a:rPr lang="en-US" altLang="en-US" sz="2000" dirty="0">
                <a:latin typeface="Arial" panose="020B0604020202020204" pitchFamily="34" charset="0"/>
                <a:ea typeface="ＭＳ Ｐゴシック" panose="020B0600070205080204" pitchFamily="34" charset="-128"/>
                <a:cs typeface="Arial" panose="020B0604020202020204" pitchFamily="34" charset="0"/>
              </a:rPr>
              <a:t>Restorative Practices</a:t>
            </a:r>
          </a:p>
          <a:p>
            <a:pPr indent="0" algn="l"/>
            <a:endParaRPr lang="en-US" altLang="en-US" sz="2400" dirty="0">
              <a:latin typeface="Arial" panose="020B0604020202020204" pitchFamily="34" charset="0"/>
              <a:ea typeface="ＭＳ Ｐゴシック" panose="020B0600070205080204" pitchFamily="34" charset="-128"/>
              <a:cs typeface="Arial" panose="020B0604020202020204" pitchFamily="34" charset="0"/>
            </a:endParaRPr>
          </a:p>
          <a:p>
            <a:pPr indent="0" algn="l"/>
            <a:r>
              <a:rPr lang="en-US" altLang="en-US" sz="2000" dirty="0">
                <a:latin typeface="Arial" panose="020B0604020202020204" pitchFamily="34" charset="0"/>
                <a:ea typeface="ＭＳ Ｐゴシック" panose="020B0600070205080204" pitchFamily="34" charset="-128"/>
                <a:cs typeface="Arial" panose="020B0604020202020204" pitchFamily="34" charset="0"/>
              </a:rPr>
              <a:t>A model that acknowledges pain, but sees the best in people.  </a:t>
            </a:r>
          </a:p>
          <a:p>
            <a:pPr indent="0" algn="l"/>
            <a:endParaRPr lang="en-US" altLang="en-US" sz="2000" dirty="0">
              <a:latin typeface="Arial" panose="020B0604020202020204" pitchFamily="34" charset="0"/>
              <a:ea typeface="ＭＳ Ｐゴシック" panose="020B0600070205080204" pitchFamily="34" charset="-128"/>
              <a:cs typeface="Arial" panose="020B0604020202020204" pitchFamily="34" charset="0"/>
            </a:endParaRPr>
          </a:p>
          <a:p>
            <a:pPr indent="0" algn="l"/>
            <a:r>
              <a:rPr lang="en-US" altLang="en-US" sz="2000" dirty="0">
                <a:latin typeface="Arial" panose="020B0604020202020204" pitchFamily="34" charset="0"/>
                <a:ea typeface="ＭＳ Ｐゴシック" panose="020B0600070205080204" pitchFamily="34" charset="-128"/>
                <a:cs typeface="Arial" panose="020B0604020202020204" pitchFamily="34" charset="0"/>
              </a:rPr>
              <a:t>A model that recognizes the undermining forces of low expectations, but that prevents a new label from being applied to already marginalized communities. In sharp contrast, it must recognize the inherent strengths of individuals, communities, and cultures. </a:t>
            </a:r>
          </a:p>
          <a:p>
            <a:pPr indent="0" algn="l"/>
            <a:endParaRPr lang="en-US" altLang="en-US" sz="2000" dirty="0">
              <a:latin typeface="Arial" panose="020B0604020202020204" pitchFamily="34" charset="0"/>
              <a:ea typeface="ＭＳ Ｐゴシック" panose="020B0600070205080204" pitchFamily="34" charset="-128"/>
              <a:cs typeface="Arial" panose="020B0604020202020204" pitchFamily="34" charset="0"/>
            </a:endParaRPr>
          </a:p>
          <a:p>
            <a:pPr indent="0" algn="l"/>
            <a:r>
              <a:rPr lang="en-US" altLang="en-US" sz="2000" dirty="0">
                <a:latin typeface="Arial" panose="020B0604020202020204" pitchFamily="34" charset="0"/>
                <a:ea typeface="ＭＳ Ｐゴシック" panose="020B0600070205080204" pitchFamily="34" charset="-128"/>
                <a:cs typeface="Arial" panose="020B0604020202020204" pitchFamily="34" charset="0"/>
              </a:rPr>
              <a:t> </a:t>
            </a:r>
            <a:endParaRPr lang="en-US" altLang="en-US" sz="2300" dirty="0">
              <a:latin typeface="Arial" panose="020B0604020202020204" pitchFamily="34" charset="0"/>
              <a:ea typeface="ＭＳ Ｐゴシック" panose="020B0600070205080204" pitchFamily="34" charset="-128"/>
              <a:cs typeface="Arial" panose="020B0604020202020204" pitchFamily="34" charset="0"/>
            </a:endParaRPr>
          </a:p>
          <a:p>
            <a:pPr indent="0" algn="l"/>
            <a:endParaRPr lang="en-US" altLang="en-US" sz="2300" dirty="0">
              <a:latin typeface="Arial" panose="020B0604020202020204" pitchFamily="34" charset="0"/>
              <a:ea typeface="ＭＳ Ｐゴシック" panose="020B0600070205080204" pitchFamily="34" charset="-128"/>
              <a:cs typeface="Arial" panose="020B0604020202020204" pitchFamily="34" charset="0"/>
            </a:endParaRPr>
          </a:p>
          <a:p>
            <a:pPr indent="0" algn="l"/>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1422926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a:extLst>
              <a:ext uri="{FF2B5EF4-FFF2-40B4-BE49-F238E27FC236}">
                <a16:creationId xmlns:a16="http://schemas.microsoft.com/office/drawing/2014/main" id="{256D9678-ACA5-FA87-BCC0-2CE5F68D1EDA}"/>
              </a:ext>
            </a:extLst>
          </p:cNvPr>
          <p:cNvSpPr>
            <a:spLocks noGrp="1" noChangeArrowheads="1"/>
          </p:cNvSpPr>
          <p:nvPr>
            <p:ph type="title"/>
          </p:nvPr>
        </p:nvSpPr>
        <p:spPr/>
        <p:txBody>
          <a:bodyPr/>
          <a:lstStyle/>
          <a:p>
            <a:r>
              <a:rPr lang="en-US" altLang="en-US" sz="2000">
                <a:solidFill>
                  <a:schemeClr val="tx1"/>
                </a:solidFill>
                <a:latin typeface="Arial" panose="020B0604020202020204" pitchFamily="34" charset="0"/>
                <a:ea typeface="ＭＳ Ｐゴシック" panose="020B0600070205080204" pitchFamily="34" charset="-128"/>
                <a:cs typeface="Arial" panose="020B0604020202020204" pitchFamily="34" charset="0"/>
              </a:rPr>
              <a:t>An Integrated Model that includes all we’ve learned from:</a:t>
            </a:r>
            <a:br>
              <a:rPr lang="en-US" altLang="en-US" sz="2000">
                <a:solidFill>
                  <a:schemeClr val="tx1"/>
                </a:solidFill>
                <a:latin typeface="Arial" panose="020B0604020202020204" pitchFamily="34" charset="0"/>
                <a:ea typeface="ＭＳ Ｐゴシック" panose="020B0600070205080204" pitchFamily="34" charset="-128"/>
                <a:cs typeface="Arial" panose="020B0604020202020204" pitchFamily="34" charset="0"/>
              </a:rPr>
            </a:br>
            <a:br>
              <a:rPr lang="en-US" altLang="en-US" sz="2000">
                <a:solidFill>
                  <a:schemeClr val="tx1"/>
                </a:solidFill>
                <a:latin typeface="Arial" panose="020B0604020202020204" pitchFamily="34" charset="0"/>
                <a:ea typeface="ＭＳ Ｐゴシック" panose="020B0600070205080204" pitchFamily="34" charset="-128"/>
                <a:cs typeface="Arial" panose="020B0604020202020204" pitchFamily="34" charset="0"/>
              </a:rPr>
            </a:br>
            <a:r>
              <a:rPr lang="en-US" altLang="en-US" sz="2000">
                <a:solidFill>
                  <a:schemeClr val="tx1"/>
                </a:solidFill>
                <a:latin typeface="Arial" panose="020B0604020202020204" pitchFamily="34" charset="0"/>
                <a:ea typeface="ＭＳ Ｐゴシック" panose="020B0600070205080204" pitchFamily="34" charset="-128"/>
                <a:cs typeface="Arial" panose="020B0604020202020204" pitchFamily="34" charset="0"/>
              </a:rPr>
              <a:t>Positive Youth Development</a:t>
            </a:r>
            <a:br>
              <a:rPr lang="en-US" altLang="en-US" sz="2000">
                <a:solidFill>
                  <a:schemeClr val="tx1"/>
                </a:solidFill>
                <a:latin typeface="Arial" panose="020B0604020202020204" pitchFamily="34" charset="0"/>
                <a:ea typeface="ＭＳ Ｐゴシック" panose="020B0600070205080204" pitchFamily="34" charset="-128"/>
                <a:cs typeface="Arial" panose="020B0604020202020204" pitchFamily="34" charset="0"/>
              </a:rPr>
            </a:br>
            <a:r>
              <a:rPr lang="en-US" altLang="en-US" sz="2000">
                <a:solidFill>
                  <a:schemeClr val="tx1"/>
                </a:solidFill>
                <a:latin typeface="Arial" panose="020B0604020202020204" pitchFamily="34" charset="0"/>
                <a:ea typeface="ＭＳ Ｐゴシック" panose="020B0600070205080204" pitchFamily="34" charset="-128"/>
                <a:cs typeface="Arial" panose="020B0604020202020204" pitchFamily="34" charset="0"/>
              </a:rPr>
              <a:t>Resilience Building Strategies</a:t>
            </a:r>
            <a:br>
              <a:rPr lang="en-US" altLang="en-US" sz="2000">
                <a:solidFill>
                  <a:schemeClr val="tx1"/>
                </a:solidFill>
                <a:latin typeface="Arial" panose="020B0604020202020204" pitchFamily="34" charset="0"/>
                <a:ea typeface="ＭＳ Ｐゴシック" panose="020B0600070205080204" pitchFamily="34" charset="-128"/>
                <a:cs typeface="Arial" panose="020B0604020202020204" pitchFamily="34" charset="0"/>
              </a:rPr>
            </a:br>
            <a:r>
              <a:rPr lang="en-US" altLang="en-US" sz="2000">
                <a:solidFill>
                  <a:schemeClr val="tx1"/>
                </a:solidFill>
                <a:latin typeface="Arial" panose="020B0604020202020204" pitchFamily="34" charset="0"/>
                <a:ea typeface="ＭＳ Ｐゴシック" panose="020B0600070205080204" pitchFamily="34" charset="-128"/>
                <a:cs typeface="Arial" panose="020B0604020202020204" pitchFamily="34" charset="0"/>
              </a:rPr>
              <a:t>Trauma-Sensitive Practices</a:t>
            </a:r>
            <a:br>
              <a:rPr lang="en-US" altLang="en-US" sz="2000">
                <a:latin typeface="Arial" panose="020B0604020202020204" pitchFamily="34" charset="0"/>
                <a:ea typeface="ＭＳ Ｐゴシック" panose="020B0600070205080204" pitchFamily="34" charset="-128"/>
                <a:cs typeface="Arial" panose="020B0604020202020204" pitchFamily="34" charset="0"/>
              </a:rPr>
            </a:br>
            <a:endParaRPr lang="en-US" altLang="en-US" sz="2000">
              <a:ea typeface="ＭＳ Ｐゴシック" panose="020B0600070205080204" pitchFamily="34" charset="-128"/>
            </a:endParaRPr>
          </a:p>
        </p:txBody>
      </p:sp>
      <p:pic>
        <p:nvPicPr>
          <p:cNvPr id="36866" name="Content Placeholder 4">
            <a:extLst>
              <a:ext uri="{FF2B5EF4-FFF2-40B4-BE49-F238E27FC236}">
                <a16:creationId xmlns:a16="http://schemas.microsoft.com/office/drawing/2014/main" id="{E1778999-9180-7C23-AC0D-8C748CB67D2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066800" y="2366963"/>
            <a:ext cx="3095625" cy="4029075"/>
          </a:xfrm>
        </p:spPr>
      </p:pic>
      <p:pic>
        <p:nvPicPr>
          <p:cNvPr id="36867" name="Picture 2" descr="A close up of a sign&#10;&#10;Description automatically generated">
            <a:extLst>
              <a:ext uri="{FF2B5EF4-FFF2-40B4-BE49-F238E27FC236}">
                <a16:creationId xmlns:a16="http://schemas.microsoft.com/office/drawing/2014/main" id="{86D2A5BF-22DE-89FA-1D7E-3753152F1C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3150" y="2395538"/>
            <a:ext cx="2736850" cy="402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F1F4273F-1471-FD98-B2DA-C5704AE87970}"/>
              </a:ext>
            </a:extLst>
          </p:cNvPr>
          <p:cNvSpPr>
            <a:spLocks noGrp="1" noChangeArrowheads="1"/>
          </p:cNvSpPr>
          <p:nvPr>
            <p:ph type="title"/>
          </p:nvPr>
        </p:nvSpPr>
        <p:spPr/>
        <p:txBody>
          <a:bodyPr/>
          <a:lstStyle/>
          <a:p>
            <a:r>
              <a:rPr lang="en-US" altLang="en-US" sz="3600" dirty="0">
                <a:latin typeface="Arial" panose="020B0604020202020204" pitchFamily="34" charset="0"/>
                <a:ea typeface="ＭＳ Ｐゴシック" panose="020B0600070205080204" pitchFamily="34" charset="-128"/>
                <a:cs typeface="Arial" panose="020B0604020202020204" pitchFamily="34" charset="0"/>
              </a:rPr>
              <a:t>The balance – No Jargon</a:t>
            </a:r>
          </a:p>
        </p:txBody>
      </p:sp>
      <p:sp>
        <p:nvSpPr>
          <p:cNvPr id="37890" name="Content Placeholder 2">
            <a:extLst>
              <a:ext uri="{FF2B5EF4-FFF2-40B4-BE49-F238E27FC236}">
                <a16:creationId xmlns:a16="http://schemas.microsoft.com/office/drawing/2014/main" id="{30568147-3C57-E392-5240-256514C2E91F}"/>
              </a:ext>
            </a:extLst>
          </p:cNvPr>
          <p:cNvSpPr>
            <a:spLocks noGrp="1" noChangeArrowheads="1"/>
          </p:cNvSpPr>
          <p:nvPr>
            <p:ph idx="1"/>
          </p:nvPr>
        </p:nvSpPr>
        <p:spPr/>
        <p:txBody>
          <a:bodyPr/>
          <a:lstStyle/>
          <a:p>
            <a:pPr algn="l"/>
            <a:r>
              <a:rPr lang="en-US" altLang="en-US" sz="2400" dirty="0">
                <a:latin typeface="Arial" panose="020B0604020202020204" pitchFamily="34" charset="0"/>
                <a:ea typeface="ＭＳ Ｐゴシック" panose="020B0600070205080204" pitchFamily="34" charset="-128"/>
                <a:cs typeface="Arial" panose="020B0604020202020204" pitchFamily="34" charset="0"/>
              </a:rPr>
              <a:t>We know young people need </a:t>
            </a:r>
            <a:r>
              <a:rPr lang="en-US" altLang="en-US" sz="2400" dirty="0">
                <a:solidFill>
                  <a:srgbClr val="FFFF00"/>
                </a:solidFill>
                <a:latin typeface="Arial" panose="020B0604020202020204" pitchFamily="34" charset="0"/>
                <a:ea typeface="ＭＳ Ｐゴシック" panose="020B0600070205080204" pitchFamily="34" charset="-128"/>
                <a:cs typeface="Arial" panose="020B0604020202020204" pitchFamily="34" charset="0"/>
              </a:rPr>
              <a:t>safe, secure, sustained relationships</a:t>
            </a:r>
            <a:r>
              <a:rPr lang="en-US" altLang="en-US" sz="2400" dirty="0">
                <a:solidFill>
                  <a:srgbClr val="00B050"/>
                </a:solidFill>
                <a:latin typeface="Arial" panose="020B0604020202020204" pitchFamily="34" charset="0"/>
                <a:ea typeface="ＭＳ Ｐゴシック" panose="020B0600070205080204" pitchFamily="34" charset="-128"/>
                <a:cs typeface="Arial" panose="020B0604020202020204" pitchFamily="34" charset="0"/>
              </a:rPr>
              <a:t> </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to thrive.  We even know that such relationships can allow them to heal from hard pasts.  We must guide them so they are accountable to being their best selves. When we do so, they must know that our high expectations are rooted in our caring.  Ideally </a:t>
            </a:r>
            <a:r>
              <a:rPr lang="en-US" altLang="en-US" sz="2400" dirty="0">
                <a:solidFill>
                  <a:srgbClr val="FFFF00"/>
                </a:solidFill>
                <a:latin typeface="Arial" panose="020B0604020202020204" pitchFamily="34" charset="0"/>
                <a:ea typeface="ＭＳ Ｐゴシック" panose="020B0600070205080204" pitchFamily="34" charset="-128"/>
                <a:cs typeface="Arial" panose="020B0604020202020204" pitchFamily="34" charset="0"/>
              </a:rPr>
              <a:t>our efforts at accountability must enhance, rather than disrupt, our protective relationships.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29C13-3922-38D1-A110-5406A693724E}"/>
              </a:ext>
            </a:extLst>
          </p:cNvPr>
          <p:cNvSpPr>
            <a:spLocks noGrp="1"/>
          </p:cNvSpPr>
          <p:nvPr>
            <p:ph type="title"/>
          </p:nvPr>
        </p:nvSpPr>
        <p:spPr>
          <a:xfrm>
            <a:off x="0" y="274638"/>
            <a:ext cx="8991600" cy="1143000"/>
          </a:xfrm>
        </p:spPr>
        <p:txBody>
          <a:bodyPr wrap="square" anchor="ctr">
            <a:noAutofit/>
          </a:bodyPr>
          <a:lstStyle/>
          <a:p>
            <a:pPr>
              <a:lnSpc>
                <a:spcPct val="90000"/>
              </a:lnSpc>
            </a:pPr>
            <a:r>
              <a:rPr lang="en-US" altLang="en-US" sz="2600" dirty="0">
                <a:solidFill>
                  <a:schemeClr val="tx1">
                    <a:lumMod val="85000"/>
                  </a:schemeClr>
                </a:solidFill>
                <a:latin typeface="Arial" panose="020B0604020202020204" pitchFamily="34" charset="0"/>
                <a:cs typeface="Arial" panose="020B0604020202020204" pitchFamily="34" charset="0"/>
              </a:rPr>
              <a:t>Why the greatest progress with adolescents, but especially for those with the hardest lives, depend on our relationships</a:t>
            </a:r>
            <a:endParaRPr lang="en-US" sz="2600" dirty="0">
              <a:solidFill>
                <a:schemeClr val="tx1">
                  <a:lumMod val="85000"/>
                </a:schemeClr>
              </a:solidFill>
              <a:latin typeface="Arial" panose="020B0604020202020204" pitchFamily="34" charset="0"/>
              <a:cs typeface="Arial" panose="020B0604020202020204" pitchFamily="34" charset="0"/>
            </a:endParaRPr>
          </a:p>
        </p:txBody>
      </p:sp>
      <p:sp>
        <p:nvSpPr>
          <p:cNvPr id="10" name="Text Placeholder 2">
            <a:extLst>
              <a:ext uri="{FF2B5EF4-FFF2-40B4-BE49-F238E27FC236}">
                <a16:creationId xmlns:a16="http://schemas.microsoft.com/office/drawing/2014/main" id="{5DDDB254-6B07-2A11-BCBC-0CB5601AB6BB}"/>
              </a:ext>
            </a:extLst>
          </p:cNvPr>
          <p:cNvSpPr>
            <a:spLocks noGrp="1"/>
          </p:cNvSpPr>
          <p:nvPr>
            <p:ph type="body" idx="1"/>
          </p:nvPr>
        </p:nvSpPr>
        <p:spPr>
          <a:xfrm>
            <a:off x="457200" y="1535113"/>
            <a:ext cx="4040188" cy="639762"/>
          </a:xfrm>
        </p:spPr>
        <p:txBody>
          <a:bodyPr/>
          <a:lstStyle/>
          <a:p>
            <a:endParaRPr lang="en-US"/>
          </a:p>
        </p:txBody>
      </p:sp>
      <p:pic>
        <p:nvPicPr>
          <p:cNvPr id="5" name="Content Placeholder 3">
            <a:extLst>
              <a:ext uri="{FF2B5EF4-FFF2-40B4-BE49-F238E27FC236}">
                <a16:creationId xmlns:a16="http://schemas.microsoft.com/office/drawing/2014/main" id="{943BA682-BFB1-07D1-4B91-A7AE9720F114}"/>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r="-2" b="2198"/>
          <a:stretch/>
        </p:blipFill>
        <p:spPr>
          <a:xfrm>
            <a:off x="533400" y="2398445"/>
            <a:ext cx="3811588" cy="3727718"/>
          </a:xfrm>
          <a:noFill/>
        </p:spPr>
      </p:pic>
      <p:sp>
        <p:nvSpPr>
          <p:cNvPr id="12" name="Text Placeholder 4">
            <a:extLst>
              <a:ext uri="{FF2B5EF4-FFF2-40B4-BE49-F238E27FC236}">
                <a16:creationId xmlns:a16="http://schemas.microsoft.com/office/drawing/2014/main" id="{AF3FB162-58FA-0215-262D-FE36295673F2}"/>
              </a:ext>
            </a:extLst>
          </p:cNvPr>
          <p:cNvSpPr>
            <a:spLocks noGrp="1"/>
          </p:cNvSpPr>
          <p:nvPr>
            <p:ph type="body" sz="quarter" idx="3"/>
          </p:nvPr>
        </p:nvSpPr>
        <p:spPr>
          <a:xfrm>
            <a:off x="4645025" y="1535113"/>
            <a:ext cx="4041775" cy="639762"/>
          </a:xfrm>
        </p:spPr>
        <p:txBody>
          <a:bodyPr/>
          <a:lstStyle/>
          <a:p>
            <a:endParaRPr lang="en-US"/>
          </a:p>
        </p:txBody>
      </p:sp>
      <p:sp>
        <p:nvSpPr>
          <p:cNvPr id="4" name="Content Placeholder 3">
            <a:extLst>
              <a:ext uri="{FF2B5EF4-FFF2-40B4-BE49-F238E27FC236}">
                <a16:creationId xmlns:a16="http://schemas.microsoft.com/office/drawing/2014/main" id="{D8B1B5C9-4063-F91B-8E17-B1FFB30C3C0C}"/>
              </a:ext>
            </a:extLst>
          </p:cNvPr>
          <p:cNvSpPr>
            <a:spLocks noGrp="1"/>
          </p:cNvSpPr>
          <p:nvPr>
            <p:ph sz="quarter" idx="4"/>
          </p:nvPr>
        </p:nvSpPr>
        <p:spPr>
          <a:xfrm>
            <a:off x="4645025" y="2174875"/>
            <a:ext cx="4041775" cy="3951288"/>
          </a:xfrm>
        </p:spPr>
        <p:txBody>
          <a:bodyPr wrap="square" anchor="t">
            <a:normAutofit/>
          </a:bodyPr>
          <a:lstStyle/>
          <a:p>
            <a:endParaRPr lang="en-US" dirty="0"/>
          </a:p>
          <a:p>
            <a:endParaRPr lang="en-US" dirty="0"/>
          </a:p>
          <a:p>
            <a:endParaRPr lang="en-US" dirty="0"/>
          </a:p>
          <a:p>
            <a:r>
              <a:rPr lang="en-US" sz="2000" dirty="0">
                <a:solidFill>
                  <a:schemeClr val="tx2"/>
                </a:solidFill>
                <a:latin typeface="Arial" panose="020B0604020202020204" pitchFamily="34" charset="0"/>
                <a:cs typeface="Arial" panose="020B0604020202020204" pitchFamily="34" charset="0"/>
              </a:rPr>
              <a:t>A relentless approach to relationships</a:t>
            </a:r>
          </a:p>
          <a:p>
            <a:endParaRPr lang="en-US" dirty="0"/>
          </a:p>
          <a:p>
            <a:endParaRPr lang="en-US" dirty="0"/>
          </a:p>
          <a:p>
            <a:endParaRPr lang="en-US" dirty="0"/>
          </a:p>
          <a:p>
            <a:r>
              <a:rPr lang="en-US" sz="1600" dirty="0">
                <a:latin typeface="Arial" panose="020B0604020202020204" pitchFamily="34" charset="0"/>
                <a:cs typeface="Arial" panose="020B0604020202020204" pitchFamily="34" charset="0"/>
              </a:rPr>
              <a:t>Bruce Perry, MD, PH D </a:t>
            </a:r>
            <a:endParaRPr lang="en-US" sz="1600" i="0" u="none" strike="noStrike" dirty="0">
              <a:effectLst/>
              <a:latin typeface="Arial" panose="020B0604020202020204" pitchFamily="34" charset="0"/>
              <a:cs typeface="Arial" panose="020B0604020202020204" pitchFamily="34" charset="0"/>
            </a:endParaRPr>
          </a:p>
          <a:p>
            <a:r>
              <a:rPr lang="en-US" sz="1600" i="0" u="none" strike="noStrike" dirty="0">
                <a:effectLst/>
                <a:latin typeface="Arial" panose="020B0604020202020204" pitchFamily="34" charset="0"/>
                <a:cs typeface="Arial" panose="020B0604020202020204" pitchFamily="34" charset="0"/>
              </a:rPr>
              <a:t>Neuro Sequential Model of Therapeutics</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2002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DD9FE-73EE-B86A-F3EC-4CE8903ED7D2}"/>
              </a:ext>
            </a:extLst>
          </p:cNvPr>
          <p:cNvSpPr>
            <a:spLocks noGrp="1"/>
          </p:cNvSpPr>
          <p:nvPr>
            <p:ph type="title"/>
          </p:nvPr>
        </p:nvSpPr>
        <p:spPr>
          <a:xfrm>
            <a:off x="304800" y="304800"/>
            <a:ext cx="8458200" cy="2133600"/>
          </a:xfrm>
        </p:spPr>
        <p:txBody>
          <a:bodyPr wrap="square" anchor="ctr">
            <a:normAutofit/>
          </a:bodyPr>
          <a:lstStyle/>
          <a:p>
            <a:endParaRPr lang="en-US" dirty="0">
              <a:latin typeface="Arial" panose="020B0604020202020204" pitchFamily="34" charset="0"/>
              <a:cs typeface="Arial" panose="020B0604020202020204" pitchFamily="34" charset="0"/>
            </a:endParaRPr>
          </a:p>
        </p:txBody>
      </p:sp>
      <p:sp>
        <p:nvSpPr>
          <p:cNvPr id="8" name="Content Placeholder 7">
            <a:extLst>
              <a:ext uri="{FF2B5EF4-FFF2-40B4-BE49-F238E27FC236}">
                <a16:creationId xmlns:a16="http://schemas.microsoft.com/office/drawing/2014/main" id="{1F8CB350-8603-73B2-2270-15A2E44F950D}"/>
              </a:ext>
            </a:extLst>
          </p:cNvPr>
          <p:cNvSpPr>
            <a:spLocks noGrp="1"/>
          </p:cNvSpPr>
          <p:nvPr>
            <p:ph idx="1"/>
          </p:nvPr>
        </p:nvSpPr>
        <p:spPr>
          <a:xfrm>
            <a:off x="228600" y="1371600"/>
            <a:ext cx="8686800" cy="5334000"/>
          </a:xfrm>
        </p:spPr>
        <p:txBody>
          <a:bodyPr/>
          <a:lstStyle/>
          <a:p>
            <a:r>
              <a:rPr lang="en-US" dirty="0">
                <a:solidFill>
                  <a:schemeClr val="tx2"/>
                </a:solidFill>
                <a:latin typeface="Arial" panose="020B0604020202020204" pitchFamily="34" charset="0"/>
                <a:cs typeface="Arial" panose="020B0604020202020204" pitchFamily="34" charset="0"/>
              </a:rPr>
              <a:t>Our communication strategy should vary depending on the brain pathways a person has earned.</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457200" indent="-457200" algn="l">
              <a:buFont typeface="Arial" panose="020B0604020202020204" pitchFamily="34" charset="0"/>
              <a:buChar char="•"/>
            </a:pPr>
            <a:r>
              <a:rPr lang="en-US" dirty="0">
                <a:latin typeface="Arial" panose="020B0604020202020204" pitchFamily="34" charset="0"/>
                <a:cs typeface="Arial" panose="020B0604020202020204" pitchFamily="34" charset="0"/>
              </a:rPr>
              <a:t>Do they have a sense of security?</a:t>
            </a:r>
          </a:p>
          <a:p>
            <a:pPr marL="457200" indent="-457200" algn="l">
              <a:buFont typeface="Arial" panose="020B0604020202020204" pitchFamily="34" charset="0"/>
              <a:buChar char="•"/>
            </a:pPr>
            <a:r>
              <a:rPr lang="en-US" dirty="0">
                <a:latin typeface="Arial" panose="020B0604020202020204" pitchFamily="34" charset="0"/>
                <a:cs typeface="Arial" panose="020B0604020202020204" pitchFamily="34" charset="0"/>
              </a:rPr>
              <a:t>Do they lead with emotion?</a:t>
            </a:r>
          </a:p>
          <a:p>
            <a:pPr marL="457200" indent="-457200" algn="l">
              <a:buFont typeface="Arial" panose="020B0604020202020204" pitchFamily="34" charset="0"/>
              <a:buChar char="•"/>
            </a:pPr>
            <a:r>
              <a:rPr lang="en-US" dirty="0">
                <a:latin typeface="Arial" panose="020B0604020202020204" pitchFamily="34" charset="0"/>
                <a:cs typeface="Arial" panose="020B0604020202020204" pitchFamily="34" charset="0"/>
              </a:rPr>
              <a:t>Are they highly reactive?</a:t>
            </a:r>
          </a:p>
          <a:p>
            <a:pPr marL="457200" indent="-457200" algn="l">
              <a:buFont typeface="Arial" panose="020B0604020202020204" pitchFamily="34" charset="0"/>
              <a:buChar char="•"/>
            </a:pPr>
            <a:r>
              <a:rPr lang="en-US" dirty="0">
                <a:latin typeface="Arial" panose="020B0604020202020204" pitchFamily="34" charset="0"/>
                <a:cs typeface="Arial" panose="020B0604020202020204" pitchFamily="34" charset="0"/>
              </a:rPr>
              <a:t>Do they believe that people will not or cannot be helpful?</a:t>
            </a:r>
          </a:p>
        </p:txBody>
      </p:sp>
    </p:spTree>
    <p:extLst>
      <p:ext uri="{BB962C8B-B14F-4D97-AF65-F5344CB8AC3E}">
        <p14:creationId xmlns:p14="http://schemas.microsoft.com/office/powerpoint/2010/main" val="72857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6634F2-BDD7-B900-C874-84FB894DEAC7}"/>
              </a:ext>
            </a:extLst>
          </p:cNvPr>
          <p:cNvSpPr>
            <a:spLocks noGrp="1"/>
          </p:cNvSpPr>
          <p:nvPr>
            <p:ph idx="1"/>
          </p:nvPr>
        </p:nvSpPr>
        <p:spPr>
          <a:xfrm>
            <a:off x="228600" y="609600"/>
            <a:ext cx="8686800" cy="6096000"/>
          </a:xfrm>
        </p:spPr>
        <p:txBody>
          <a:bodyPr/>
          <a:lstStyle/>
          <a:p>
            <a:r>
              <a:rPr lang="en-US" sz="2600" dirty="0">
                <a:latin typeface="Arial" panose="020B0604020202020204" pitchFamily="34" charset="0"/>
                <a:cs typeface="Arial" panose="020B0604020202020204" pitchFamily="34" charset="0"/>
              </a:rPr>
              <a:t>Knowing that dose matters and that young people need </a:t>
            </a:r>
            <a:r>
              <a:rPr lang="en-US" altLang="en-US" sz="2600" dirty="0">
                <a:latin typeface="Arial" panose="020B0604020202020204" pitchFamily="34" charset="0"/>
                <a:ea typeface="ＭＳ Ｐゴシック" panose="020B0600070205080204" pitchFamily="34" charset="-128"/>
                <a:cs typeface="Arial" panose="020B0604020202020204" pitchFamily="34" charset="0"/>
              </a:rPr>
              <a:t>safe, secure, </a:t>
            </a:r>
            <a:r>
              <a:rPr lang="en-US" altLang="en-US" sz="2600" dirty="0">
                <a:solidFill>
                  <a:srgbClr val="FFFF00"/>
                </a:solidFill>
                <a:latin typeface="Arial" panose="020B0604020202020204" pitchFamily="34" charset="0"/>
                <a:ea typeface="ＭＳ Ｐゴシック" panose="020B0600070205080204" pitchFamily="34" charset="-128"/>
                <a:cs typeface="Arial" panose="020B0604020202020204" pitchFamily="34" charset="0"/>
              </a:rPr>
              <a:t>sustained</a:t>
            </a:r>
            <a:r>
              <a:rPr lang="en-US" altLang="en-US" sz="2600" dirty="0">
                <a:latin typeface="Arial" panose="020B0604020202020204" pitchFamily="34" charset="0"/>
                <a:ea typeface="ＭＳ Ｐゴシック" panose="020B0600070205080204" pitchFamily="34" charset="-128"/>
                <a:cs typeface="Arial" panose="020B0604020202020204" pitchFamily="34" charset="0"/>
              </a:rPr>
              <a:t> relationships, we are called to:</a:t>
            </a:r>
          </a:p>
          <a:p>
            <a:endParaRPr lang="en-US" sz="3000" dirty="0">
              <a:latin typeface="Arial" panose="020B0604020202020204" pitchFamily="34" charset="0"/>
              <a:ea typeface="ＭＳ Ｐゴシック" panose="020B0600070205080204" pitchFamily="34" charset="-128"/>
              <a:cs typeface="Arial" panose="020B0604020202020204" pitchFamily="34" charset="0"/>
            </a:endParaRPr>
          </a:p>
          <a:p>
            <a:endParaRPr lang="en-US" sz="3000" dirty="0">
              <a:latin typeface="Arial" panose="020B0604020202020204" pitchFamily="34" charset="0"/>
              <a:ea typeface="ＭＳ Ｐゴシック" panose="020B0600070205080204" pitchFamily="34" charset="-128"/>
              <a:cs typeface="Arial" panose="020B0604020202020204" pitchFamily="34" charset="0"/>
            </a:endParaRPr>
          </a:p>
          <a:p>
            <a:pPr marL="457200" indent="-457200" algn="l">
              <a:buFont typeface="Arial" panose="020B0604020202020204" pitchFamily="34" charset="0"/>
              <a:buChar char="•"/>
            </a:pPr>
            <a:r>
              <a:rPr lang="en-US" sz="2400" dirty="0">
                <a:latin typeface="Arial" panose="020B0604020202020204" pitchFamily="34" charset="0"/>
                <a:ea typeface="ＭＳ Ｐゴシック" panose="020B0600070205080204" pitchFamily="34" charset="-128"/>
                <a:cs typeface="Arial" panose="020B0604020202020204" pitchFamily="34" charset="0"/>
              </a:rPr>
              <a:t>Help parents know how much they matter!!! And build within them the power to be the most effective guides in their children’s lives. </a:t>
            </a:r>
          </a:p>
          <a:p>
            <a:pPr marL="457200" indent="-457200" algn="l">
              <a:buFont typeface="Arial" panose="020B0604020202020204" pitchFamily="34" charset="0"/>
              <a:buChar char="•"/>
            </a:pPr>
            <a:endParaRPr lang="en-US" sz="2400" dirty="0">
              <a:solidFill>
                <a:srgbClr val="00B050"/>
              </a:solidFill>
              <a:latin typeface="Arial" panose="020B0604020202020204" pitchFamily="34" charset="0"/>
              <a:ea typeface="ＭＳ Ｐゴシック" panose="020B0600070205080204" pitchFamily="34" charset="-128"/>
              <a:cs typeface="Arial" panose="020B0604020202020204" pitchFamily="34" charset="0"/>
            </a:endParaRPr>
          </a:p>
          <a:p>
            <a:pPr marL="457200" indent="-457200" algn="l">
              <a:buFont typeface="Arial" panose="020B0604020202020204" pitchFamily="34" charset="0"/>
              <a:buChar char="•"/>
            </a:pPr>
            <a:r>
              <a:rPr lang="en-US" sz="2400" dirty="0">
                <a:latin typeface="Arial" panose="020B0604020202020204" pitchFamily="34" charset="0"/>
                <a:ea typeface="ＭＳ Ｐゴシック" panose="020B0600070205080204" pitchFamily="34" charset="-128"/>
                <a:cs typeface="Arial" panose="020B0604020202020204" pitchFamily="34" charset="0"/>
              </a:rPr>
              <a:t>Empower extended family and community-based adults</a:t>
            </a:r>
          </a:p>
          <a:p>
            <a:pPr marL="457200" indent="-457200" algn="l">
              <a:buFont typeface="Arial" panose="020B0604020202020204" pitchFamily="34" charset="0"/>
              <a:buChar char="•"/>
            </a:pPr>
            <a:endParaRPr lang="en-US" sz="2400" dirty="0">
              <a:latin typeface="Arial" panose="020B0604020202020204" pitchFamily="34" charset="0"/>
              <a:ea typeface="ＭＳ Ｐゴシック" panose="020B0600070205080204" pitchFamily="34" charset="-128"/>
              <a:cs typeface="Arial" panose="020B0604020202020204" pitchFamily="34" charset="0"/>
            </a:endParaRPr>
          </a:p>
          <a:p>
            <a:pPr marL="457200" indent="-457200" algn="l">
              <a:buFont typeface="Arial" panose="020B0604020202020204" pitchFamily="34" charset="0"/>
              <a:buChar char="•"/>
            </a:pPr>
            <a:r>
              <a:rPr lang="en-US" sz="2400" dirty="0">
                <a:latin typeface="Arial" panose="020B0604020202020204" pitchFamily="34" charset="0"/>
                <a:ea typeface="ＭＳ Ｐゴシック" panose="020B0600070205080204" pitchFamily="34" charset="-128"/>
                <a:cs typeface="Arial" panose="020B0604020202020204" pitchFamily="34" charset="0"/>
              </a:rPr>
              <a:t>Recognize that educators are a critical protective force in young lives</a:t>
            </a:r>
            <a:r>
              <a:rPr lang="en-US" sz="2400" dirty="0">
                <a:solidFill>
                  <a:srgbClr val="FFFF00"/>
                </a:solidFill>
                <a:latin typeface="Arial" panose="020B0604020202020204" pitchFamily="34" charset="0"/>
                <a:ea typeface="ＭＳ Ｐゴシック" panose="020B0600070205080204" pitchFamily="34" charset="-128"/>
                <a:cs typeface="Arial" panose="020B0604020202020204" pitchFamily="34" charset="0"/>
              </a:rPr>
              <a:t>. </a:t>
            </a:r>
          </a:p>
        </p:txBody>
      </p:sp>
    </p:spTree>
    <p:extLst>
      <p:ext uri="{BB962C8B-B14F-4D97-AF65-F5344CB8AC3E}">
        <p14:creationId xmlns:p14="http://schemas.microsoft.com/office/powerpoint/2010/main" val="1999673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7DDBD608-0735-8DB7-9E6C-A74B8C04A247}"/>
              </a:ext>
            </a:extLst>
          </p:cNvPr>
          <p:cNvSpPr>
            <a:spLocks noGrp="1" noChangeArrowheads="1"/>
          </p:cNvSpPr>
          <p:nvPr>
            <p:ph type="title"/>
          </p:nvPr>
        </p:nvSpPr>
        <p:spPr>
          <a:xfrm>
            <a:off x="304800" y="2209800"/>
            <a:ext cx="8458200" cy="2057400"/>
          </a:xfrm>
          <a:solidFill>
            <a:schemeClr val="accent4"/>
          </a:solidFill>
          <a:ln>
            <a:solidFill>
              <a:schemeClr val="accent2">
                <a:lumMod val="50000"/>
              </a:schemeClr>
            </a:solidFill>
          </a:ln>
        </p:spPr>
        <p:style>
          <a:lnRef idx="1">
            <a:schemeClr val="accent1"/>
          </a:lnRef>
          <a:fillRef idx="2">
            <a:schemeClr val="accent1"/>
          </a:fillRef>
          <a:effectRef idx="1">
            <a:schemeClr val="accent1"/>
          </a:effectRef>
          <a:fontRef idx="minor">
            <a:schemeClr val="dk1"/>
          </a:fontRef>
        </p:style>
        <p:txBody>
          <a:bodyPr/>
          <a:lstStyle/>
          <a:p>
            <a:br>
              <a:rPr lang="en-US" altLang="en-US" dirty="0">
                <a:solidFill>
                  <a:srgbClr val="DDDFED"/>
                </a:solidFill>
                <a:latin typeface="Arial" panose="020B0604020202020204" pitchFamily="34" charset="0"/>
                <a:ea typeface="ＭＳ Ｐゴシック" panose="020B0600070205080204" pitchFamily="34" charset="-128"/>
              </a:rPr>
            </a:br>
            <a:br>
              <a:rPr lang="en-US" altLang="en-US" dirty="0">
                <a:solidFill>
                  <a:srgbClr val="DDDFED"/>
                </a:solidFill>
                <a:latin typeface="Arial" panose="020B0604020202020204" pitchFamily="34" charset="0"/>
                <a:ea typeface="ＭＳ Ｐゴシック" panose="020B0600070205080204" pitchFamily="34" charset="-128"/>
              </a:rPr>
            </a:br>
            <a:r>
              <a:rPr lang="en-US" altLang="en-US" sz="2400" dirty="0">
                <a:solidFill>
                  <a:schemeClr val="accent6">
                    <a:lumMod val="75000"/>
                  </a:schemeClr>
                </a:solidFill>
                <a:latin typeface="Arial" panose="020B0604020202020204" pitchFamily="34" charset="0"/>
                <a:ea typeface="ＭＳ Ｐゴシック" panose="020B0600070205080204" pitchFamily="34" charset="-128"/>
              </a:rPr>
              <a:t>The First Step of Promoting Positive Youth Development: </a:t>
            </a:r>
            <a:br>
              <a:rPr lang="en-US" altLang="en-US" sz="2400" dirty="0">
                <a:solidFill>
                  <a:schemeClr val="accent6">
                    <a:lumMod val="75000"/>
                  </a:schemeClr>
                </a:solidFill>
                <a:latin typeface="Arial" panose="020B0604020202020204" pitchFamily="34" charset="0"/>
                <a:ea typeface="ＭＳ Ｐゴシック" panose="020B0600070205080204" pitchFamily="34" charset="-128"/>
              </a:rPr>
            </a:br>
            <a:br>
              <a:rPr lang="en-US" altLang="en-US" sz="2400" dirty="0">
                <a:solidFill>
                  <a:schemeClr val="accent6">
                    <a:lumMod val="75000"/>
                  </a:schemeClr>
                </a:solidFill>
                <a:latin typeface="Arial" panose="020B0604020202020204" pitchFamily="34" charset="0"/>
                <a:ea typeface="ＭＳ Ｐゴシック" panose="020B0600070205080204" pitchFamily="34" charset="-128"/>
              </a:rPr>
            </a:br>
            <a:r>
              <a:rPr lang="en-US" altLang="en-US" sz="3400" dirty="0">
                <a:solidFill>
                  <a:schemeClr val="accent6">
                    <a:lumMod val="75000"/>
                  </a:schemeClr>
                </a:solidFill>
                <a:latin typeface="Arial" panose="020B0604020202020204" pitchFamily="34" charset="0"/>
                <a:ea typeface="ＭＳ Ｐゴシック" panose="020B0600070205080204" pitchFamily="34" charset="-128"/>
              </a:rPr>
              <a:t>Engaging Adults to be Pro-Development</a:t>
            </a:r>
            <a:br>
              <a:rPr lang="en-US" altLang="en-US" sz="3400" dirty="0">
                <a:solidFill>
                  <a:srgbClr val="DDDFED"/>
                </a:solidFill>
                <a:latin typeface="Arial" panose="020B0604020202020204" pitchFamily="34" charset="0"/>
                <a:ea typeface="ＭＳ Ｐゴシック" panose="020B0600070205080204" pitchFamily="34" charset="-128"/>
              </a:rPr>
            </a:br>
            <a:br>
              <a:rPr lang="en-US" altLang="en-US" dirty="0">
                <a:solidFill>
                  <a:srgbClr val="DDDFED"/>
                </a:solidFill>
                <a:latin typeface="Arial" panose="020B0604020202020204" pitchFamily="34" charset="0"/>
                <a:ea typeface="ＭＳ Ｐゴシック" panose="020B0600070205080204" pitchFamily="34" charset="-128"/>
              </a:rPr>
            </a:br>
            <a:endParaRPr lang="en-US" altLang="en-US" sz="3600" dirty="0">
              <a:solidFill>
                <a:srgbClr val="00B05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28805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a:extLst>
              <a:ext uri="{FF2B5EF4-FFF2-40B4-BE49-F238E27FC236}">
                <a16:creationId xmlns:a16="http://schemas.microsoft.com/office/drawing/2014/main" id="{56BA20DF-99A1-822E-51BE-ABE1875D183C}"/>
              </a:ext>
            </a:extLst>
          </p:cNvPr>
          <p:cNvSpPr>
            <a:spLocks noGrp="1" noChangeArrowheads="1"/>
          </p:cNvSpPr>
          <p:nvPr>
            <p:ph type="title"/>
          </p:nvPr>
        </p:nvSpPr>
        <p:spPr/>
        <p:txBody>
          <a:bodyPr/>
          <a:lstStyle/>
          <a:p>
            <a:r>
              <a:rPr lang="en-US" altLang="en-US" sz="3000" b="1">
                <a:latin typeface="Arial" panose="020B0604020202020204" pitchFamily="34" charset="0"/>
                <a:ea typeface="ＭＳ Ｐゴシック" panose="020B0600070205080204" pitchFamily="34" charset="-128"/>
              </a:rPr>
              <a:t>The Fundamental Questions of Adolescence</a:t>
            </a:r>
          </a:p>
        </p:txBody>
      </p:sp>
      <p:sp>
        <p:nvSpPr>
          <p:cNvPr id="46082" name="Content Placeholder 2">
            <a:extLst>
              <a:ext uri="{FF2B5EF4-FFF2-40B4-BE49-F238E27FC236}">
                <a16:creationId xmlns:a16="http://schemas.microsoft.com/office/drawing/2014/main" id="{3C0E7067-E6FC-3A3C-E3AD-60010AF20C21}"/>
              </a:ext>
            </a:extLst>
          </p:cNvPr>
          <p:cNvSpPr>
            <a:spLocks noGrp="1" noChangeArrowheads="1"/>
          </p:cNvSpPr>
          <p:nvPr>
            <p:ph idx="1"/>
          </p:nvPr>
        </p:nvSpPr>
        <p:spPr/>
        <p:txBody>
          <a:bodyPr/>
          <a:lstStyle/>
          <a:p>
            <a:pPr marL="457200" indent="-457200" algn="l">
              <a:buFontTx/>
              <a:buChar char="•"/>
            </a:pPr>
            <a:r>
              <a:rPr lang="en-US" altLang="en-US" b="1">
                <a:latin typeface="Arial" panose="020B0604020202020204" pitchFamily="34" charset="0"/>
                <a:ea typeface="ＭＳ Ｐゴシック" panose="020B0600070205080204" pitchFamily="34" charset="-128"/>
              </a:rPr>
              <a:t>Who Am I?</a:t>
            </a:r>
          </a:p>
          <a:p>
            <a:pPr marL="457200" indent="-457200" algn="l">
              <a:buFontTx/>
              <a:buChar char="•"/>
            </a:pPr>
            <a:endParaRPr lang="en-US" altLang="en-US" b="1">
              <a:latin typeface="Arial" panose="020B0604020202020204" pitchFamily="34" charset="0"/>
              <a:ea typeface="ＭＳ Ｐゴシック" panose="020B0600070205080204" pitchFamily="34" charset="-128"/>
            </a:endParaRPr>
          </a:p>
          <a:p>
            <a:pPr marL="457200" indent="-457200" algn="l">
              <a:buFontTx/>
              <a:buChar char="•"/>
            </a:pPr>
            <a:r>
              <a:rPr lang="en-US" altLang="en-US" b="1">
                <a:latin typeface="Arial" panose="020B0604020202020204" pitchFamily="34" charset="0"/>
                <a:ea typeface="ＭＳ Ｐゴシック" panose="020B0600070205080204" pitchFamily="34" charset="-128"/>
              </a:rPr>
              <a:t>Am I Normal?</a:t>
            </a:r>
          </a:p>
          <a:p>
            <a:pPr marL="457200" indent="-457200" algn="l">
              <a:buFontTx/>
              <a:buChar char="•"/>
            </a:pPr>
            <a:endParaRPr lang="en-US" altLang="en-US" b="1">
              <a:latin typeface="Arial" panose="020B0604020202020204" pitchFamily="34" charset="0"/>
              <a:ea typeface="ＭＳ Ｐゴシック" panose="020B0600070205080204" pitchFamily="34" charset="-128"/>
            </a:endParaRPr>
          </a:p>
          <a:p>
            <a:pPr marL="457200" indent="-457200" algn="l">
              <a:buFontTx/>
              <a:buChar char="•"/>
            </a:pPr>
            <a:r>
              <a:rPr lang="en-US" altLang="en-US" b="1">
                <a:latin typeface="Arial" panose="020B0604020202020204" pitchFamily="34" charset="0"/>
                <a:ea typeface="ＭＳ Ｐゴシック" panose="020B0600070205080204" pitchFamily="34" charset="-128"/>
              </a:rPr>
              <a:t>How Do I Fit In?</a:t>
            </a:r>
          </a:p>
        </p:txBody>
      </p:sp>
    </p:spTree>
    <p:extLst>
      <p:ext uri="{BB962C8B-B14F-4D97-AF65-F5344CB8AC3E}">
        <p14:creationId xmlns:p14="http://schemas.microsoft.com/office/powerpoint/2010/main" val="3439900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a:extLst>
              <a:ext uri="{FF2B5EF4-FFF2-40B4-BE49-F238E27FC236}">
                <a16:creationId xmlns:a16="http://schemas.microsoft.com/office/drawing/2014/main" id="{F130D55F-1764-B80D-9FF3-B4B3589B38A3}"/>
              </a:ext>
            </a:extLst>
          </p:cNvPr>
          <p:cNvSpPr>
            <a:spLocks noGrp="1" noChangeArrowheads="1"/>
          </p:cNvSpPr>
          <p:nvPr>
            <p:ph type="title"/>
          </p:nvPr>
        </p:nvSpPr>
        <p:spPr/>
        <p:txBody>
          <a:bodyPr/>
          <a:lstStyle/>
          <a:p>
            <a:r>
              <a:rPr lang="en-US" altLang="en-US" sz="3000" b="1" dirty="0">
                <a:latin typeface="Arial" panose="020B0604020202020204" pitchFamily="34" charset="0"/>
                <a:ea typeface="ＭＳ Ｐゴシック" panose="020B0600070205080204" pitchFamily="34" charset="-128"/>
              </a:rPr>
              <a:t>What is The Fundamental Question Adults Have about Adolescence?</a:t>
            </a:r>
          </a:p>
        </p:txBody>
      </p:sp>
      <p:sp>
        <p:nvSpPr>
          <p:cNvPr id="54274" name="Content Placeholder 2">
            <a:extLst>
              <a:ext uri="{FF2B5EF4-FFF2-40B4-BE49-F238E27FC236}">
                <a16:creationId xmlns:a16="http://schemas.microsoft.com/office/drawing/2014/main" id="{E474419C-E169-1149-1CF8-AEC54AAA09DF}"/>
              </a:ext>
            </a:extLst>
          </p:cNvPr>
          <p:cNvSpPr>
            <a:spLocks noGrp="1" noChangeArrowheads="1"/>
          </p:cNvSpPr>
          <p:nvPr>
            <p:ph idx="1"/>
          </p:nvPr>
        </p:nvSpPr>
        <p:spPr>
          <a:xfrm>
            <a:off x="228600" y="2590800"/>
            <a:ext cx="8686800" cy="4114800"/>
          </a:xfrm>
        </p:spPr>
        <p:txBody>
          <a:bodyPr/>
          <a:lstStyle/>
          <a:p>
            <a:pPr marL="457200" indent="-457200" algn="l">
              <a:buFontTx/>
              <a:buChar char="•"/>
            </a:pPr>
            <a:r>
              <a:rPr lang="en-US" altLang="en-US" b="1" dirty="0">
                <a:latin typeface="Arial" panose="020B0604020202020204" pitchFamily="34" charset="0"/>
                <a:ea typeface="ＭＳ Ｐゴシック" panose="020B0600070205080204" pitchFamily="34" charset="-128"/>
              </a:rPr>
              <a:t>Parents</a:t>
            </a:r>
          </a:p>
          <a:p>
            <a:pPr marL="1257300" lvl="2" indent="-457200" algn="l">
              <a:buFontTx/>
              <a:buChar char="•"/>
            </a:pPr>
            <a:r>
              <a:rPr lang="en-US" altLang="en-US" b="1" dirty="0">
                <a:latin typeface="Arial" panose="020B0604020202020204" pitchFamily="34" charset="0"/>
                <a:ea typeface="ＭＳ Ｐゴシック" panose="020B0600070205080204" pitchFamily="34" charset="-128"/>
              </a:rPr>
              <a:t>Do I still matter?</a:t>
            </a:r>
          </a:p>
          <a:p>
            <a:pPr marL="457200" indent="-457200" algn="l">
              <a:buFontTx/>
              <a:buChar char="•"/>
            </a:pPr>
            <a:endParaRPr lang="en-US" altLang="en-US" b="1" dirty="0">
              <a:latin typeface="Arial" panose="020B0604020202020204" pitchFamily="34" charset="0"/>
              <a:ea typeface="ＭＳ Ｐゴシック" panose="020B0600070205080204" pitchFamily="34" charset="-128"/>
            </a:endParaRPr>
          </a:p>
          <a:p>
            <a:pPr marL="457200" indent="-457200" algn="l">
              <a:buFontTx/>
              <a:buChar char="•"/>
            </a:pPr>
            <a:r>
              <a:rPr lang="en-US" altLang="en-US" b="1" dirty="0">
                <a:latin typeface="Arial" panose="020B0604020202020204" pitchFamily="34" charset="0"/>
                <a:ea typeface="ＭＳ Ｐゴシック" panose="020B0600070205080204" pitchFamily="34" charset="-128"/>
              </a:rPr>
              <a:t>Youth serving professionals and community members</a:t>
            </a:r>
          </a:p>
          <a:p>
            <a:pPr marL="1257300" lvl="2" indent="-457200" algn="l">
              <a:buFontTx/>
              <a:buChar char="•"/>
            </a:pPr>
            <a:r>
              <a:rPr lang="en-US" altLang="en-US" b="1" dirty="0">
                <a:latin typeface="Arial" panose="020B0604020202020204" pitchFamily="34" charset="0"/>
                <a:ea typeface="ＭＳ Ｐゴシック" panose="020B0600070205080204" pitchFamily="34" charset="-128"/>
              </a:rPr>
              <a:t>Can I make a difference?</a:t>
            </a:r>
          </a:p>
          <a:p>
            <a:pPr marL="457200" indent="-457200" algn="l">
              <a:buFontTx/>
              <a:buChar char="•"/>
            </a:pPr>
            <a:endParaRPr lang="en-US" altLang="en-US" b="1" dirty="0">
              <a:latin typeface="Arial" panose="020B0604020202020204" pitchFamily="34" charset="0"/>
              <a:ea typeface="ＭＳ Ｐゴシック" panose="020B0600070205080204"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BFCA5-A05C-2ACF-B1A3-D4C8E6A99FD0}"/>
              </a:ext>
            </a:extLst>
          </p:cNvPr>
          <p:cNvSpPr>
            <a:spLocks noGrp="1"/>
          </p:cNvSpPr>
          <p:nvPr>
            <p:ph type="title"/>
          </p:nvPr>
        </p:nvSpPr>
        <p:spPr>
          <a:xfrm>
            <a:off x="304800" y="304800"/>
            <a:ext cx="8458200" cy="2743200"/>
          </a:xfrm>
        </p:spPr>
        <p:txBody>
          <a:bodyPr/>
          <a:lstStyle/>
          <a:p>
            <a:r>
              <a:rPr lang="en-US" sz="3200" b="1" dirty="0">
                <a:latin typeface="Arial" panose="020B0604020202020204" pitchFamily="34" charset="0"/>
                <a:cs typeface="Arial" panose="020B0604020202020204" pitchFamily="34" charset="0"/>
              </a:rPr>
              <a:t>Why are these even questions?</a:t>
            </a:r>
          </a:p>
        </p:txBody>
      </p:sp>
      <p:pic>
        <p:nvPicPr>
          <p:cNvPr id="1026" name="Picture 2" descr="You can share this smiley to express your frustration ...">
            <a:extLst>
              <a:ext uri="{FF2B5EF4-FFF2-40B4-BE49-F238E27FC236}">
                <a16:creationId xmlns:a16="http://schemas.microsoft.com/office/drawing/2014/main" id="{F4EFB70B-D7BB-70C9-BD75-C38488CBBD4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00400" y="3810000"/>
            <a:ext cx="2324100" cy="23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8629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a:extLst>
              <a:ext uri="{FF2B5EF4-FFF2-40B4-BE49-F238E27FC236}">
                <a16:creationId xmlns:a16="http://schemas.microsoft.com/office/drawing/2014/main" id="{83BF0A52-D8E5-ACBE-00AE-BF0D4683D7F8}"/>
              </a:ext>
            </a:extLst>
          </p:cNvPr>
          <p:cNvSpPr>
            <a:spLocks noGrp="1" noChangeArrowheads="1"/>
          </p:cNvSpPr>
          <p:nvPr>
            <p:ph type="title"/>
          </p:nvPr>
        </p:nvSpPr>
        <p:spPr>
          <a:xfrm>
            <a:off x="228600" y="304800"/>
            <a:ext cx="8458200" cy="2133600"/>
          </a:xfrm>
        </p:spPr>
        <p:txBody>
          <a:bodyPr/>
          <a:lstStyle/>
          <a:p>
            <a:r>
              <a:rPr lang="en-US" altLang="en-US" sz="3000" dirty="0">
                <a:latin typeface="Arial" panose="020B0604020202020204" pitchFamily="34" charset="0"/>
                <a:ea typeface="ＭＳ Ｐゴシック" panose="020B0600070205080204" pitchFamily="34" charset="-128"/>
                <a:cs typeface="Arial" panose="020B0604020202020204" pitchFamily="34" charset="0"/>
              </a:rPr>
              <a:t>We Must </a:t>
            </a:r>
            <a:r>
              <a:rPr lang="en-US" altLang="en-US" sz="3000" dirty="0">
                <a:solidFill>
                  <a:schemeClr val="bg1">
                    <a:lumMod val="75000"/>
                  </a:schemeClr>
                </a:solidFill>
                <a:latin typeface="Arial" panose="020B0604020202020204" pitchFamily="34" charset="0"/>
                <a:ea typeface="ＭＳ Ｐゴシック" panose="020B0600070205080204" pitchFamily="34" charset="-128"/>
                <a:cs typeface="Arial" panose="020B0604020202020204" pitchFamily="34" charset="0"/>
              </a:rPr>
              <a:t>Flip</a:t>
            </a:r>
            <a:r>
              <a:rPr lang="en-US" altLang="en-US" sz="3000" dirty="0">
                <a:latin typeface="Arial" panose="020B0604020202020204" pitchFamily="34" charset="0"/>
                <a:ea typeface="ＭＳ Ｐゴシック" panose="020B0600070205080204" pitchFamily="34" charset="-128"/>
                <a:cs typeface="Arial" panose="020B0604020202020204" pitchFamily="34" charset="0"/>
              </a:rPr>
              <a:t> the Cultural Narrative About Teens</a:t>
            </a:r>
          </a:p>
        </p:txBody>
      </p:sp>
      <p:sp>
        <p:nvSpPr>
          <p:cNvPr id="55298" name="Content Placeholder 2">
            <a:extLst>
              <a:ext uri="{FF2B5EF4-FFF2-40B4-BE49-F238E27FC236}">
                <a16:creationId xmlns:a16="http://schemas.microsoft.com/office/drawing/2014/main" id="{7104170C-5C68-19A2-59BB-2C4CF436C7A4}"/>
              </a:ext>
            </a:extLst>
          </p:cNvPr>
          <p:cNvSpPr>
            <a:spLocks noGrp="1" noChangeArrowheads="1"/>
          </p:cNvSpPr>
          <p:nvPr>
            <p:ph idx="1"/>
          </p:nvPr>
        </p:nvSpPr>
        <p:spPr>
          <a:xfrm>
            <a:off x="152400" y="3352800"/>
            <a:ext cx="8686800" cy="3352800"/>
          </a:xfrm>
        </p:spPr>
        <p:txBody>
          <a:bodyPr/>
          <a:lstStyle/>
          <a:p>
            <a:r>
              <a:rPr lang="en-US" altLang="en-US" sz="2600" dirty="0">
                <a:latin typeface="Arial" panose="020B0604020202020204" pitchFamily="34" charset="0"/>
                <a:ea typeface="ＭＳ Ｐゴシック" panose="020B0600070205080204" pitchFamily="34" charset="-128"/>
                <a:cs typeface="Arial" panose="020B0604020202020204" pitchFamily="34" charset="0"/>
              </a:rPr>
              <a:t>Shifting adolescence from a time to be survived to a time to be celebrated</a:t>
            </a:r>
          </a:p>
        </p:txBody>
      </p:sp>
      <p:sp>
        <p:nvSpPr>
          <p:cNvPr id="3" name="TextBox 2">
            <a:extLst>
              <a:ext uri="{FF2B5EF4-FFF2-40B4-BE49-F238E27FC236}">
                <a16:creationId xmlns:a16="http://schemas.microsoft.com/office/drawing/2014/main" id="{5D23E308-2D22-AA83-386D-857CAE51F8EA}"/>
              </a:ext>
            </a:extLst>
          </p:cNvPr>
          <p:cNvSpPr txBox="1"/>
          <p:nvPr/>
        </p:nvSpPr>
        <p:spPr>
          <a:xfrm rot="3112746">
            <a:off x="1884161" y="1107014"/>
            <a:ext cx="845103" cy="584775"/>
          </a:xfrm>
          <a:prstGeom prst="rect">
            <a:avLst/>
          </a:prstGeom>
          <a:noFill/>
        </p:spPr>
        <p:txBody>
          <a:bodyPr wrap="none" rtlCol="0">
            <a:spAutoFit/>
          </a:bodyPr>
          <a:lstStyle/>
          <a:p>
            <a:r>
              <a:rPr lang="en-US" sz="3200" dirty="0">
                <a:solidFill>
                  <a:srgbClr val="FFC000"/>
                </a:solidFill>
              </a:rPr>
              <a:t>Flip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a:extLst>
              <a:ext uri="{FF2B5EF4-FFF2-40B4-BE49-F238E27FC236}">
                <a16:creationId xmlns:a16="http://schemas.microsoft.com/office/drawing/2014/main" id="{D1472977-F085-8917-D1BD-E002249432DB}"/>
              </a:ext>
            </a:extLst>
          </p:cNvPr>
          <p:cNvSpPr>
            <a:spLocks noGrp="1" noChangeArrowheads="1"/>
          </p:cNvSpPr>
          <p:nvPr>
            <p:ph type="title"/>
          </p:nvPr>
        </p:nvSpPr>
        <p:spPr>
          <a:xfrm>
            <a:off x="76200" y="304800"/>
            <a:ext cx="8686800" cy="1371600"/>
          </a:xfrm>
        </p:spPr>
        <p:txBody>
          <a:bodyPr/>
          <a:lstStyle/>
          <a:p>
            <a:r>
              <a:rPr lang="en-US" altLang="en-US" sz="2600">
                <a:latin typeface="Arial" panose="020B0604020202020204" pitchFamily="34" charset="0"/>
                <a:ea typeface="ＭＳ Ｐゴシック" panose="020B0600070205080204" pitchFamily="34" charset="-128"/>
                <a:cs typeface="Arial" panose="020B0604020202020204" pitchFamily="34" charset="0"/>
              </a:rPr>
              <a:t>Myths and Misunderstandings that Disempower Parents and Professionals</a:t>
            </a:r>
          </a:p>
        </p:txBody>
      </p:sp>
      <p:sp>
        <p:nvSpPr>
          <p:cNvPr id="57346" name="Content Placeholder 2">
            <a:extLst>
              <a:ext uri="{FF2B5EF4-FFF2-40B4-BE49-F238E27FC236}">
                <a16:creationId xmlns:a16="http://schemas.microsoft.com/office/drawing/2014/main" id="{50B0D4BC-67AF-AC6A-2A3C-6452A53F36BE}"/>
              </a:ext>
            </a:extLst>
          </p:cNvPr>
          <p:cNvSpPr>
            <a:spLocks noGrp="1" noChangeArrowheads="1"/>
          </p:cNvSpPr>
          <p:nvPr>
            <p:ph idx="1"/>
          </p:nvPr>
        </p:nvSpPr>
        <p:spPr>
          <a:xfrm>
            <a:off x="228600" y="2057400"/>
            <a:ext cx="8686800" cy="4648200"/>
          </a:xfrm>
        </p:spPr>
        <p:txBody>
          <a:bodyPr/>
          <a:lstStyle/>
          <a:p>
            <a:pPr algn="l">
              <a:buFontTx/>
              <a:buChar char="•"/>
            </a:pPr>
            <a:r>
              <a:rPr lang="en-US" altLang="en-US" sz="2500" dirty="0">
                <a:latin typeface="Arial" panose="020B0604020202020204" pitchFamily="34" charset="0"/>
                <a:ea typeface="ＭＳ Ｐゴシック" panose="020B0600070205080204" pitchFamily="34" charset="-128"/>
                <a:cs typeface="Arial" panose="020B0604020202020204" pitchFamily="34" charset="0"/>
              </a:rPr>
              <a:t>Adolescents:</a:t>
            </a:r>
          </a:p>
          <a:p>
            <a:pPr algn="l">
              <a:buFontTx/>
              <a:buChar char="•"/>
            </a:pPr>
            <a:endParaRPr lang="en-US" altLang="en-US" sz="2500" dirty="0">
              <a:latin typeface="Arial" panose="020B0604020202020204" pitchFamily="34" charset="0"/>
              <a:ea typeface="ＭＳ Ｐゴシック" panose="020B0600070205080204" pitchFamily="34" charset="-128"/>
              <a:cs typeface="Arial" panose="020B0604020202020204" pitchFamily="34" charset="0"/>
            </a:endParaRPr>
          </a:p>
          <a:p>
            <a:pPr lvl="1" algn="l">
              <a:buFont typeface="Arial" panose="020B0604020202020204" pitchFamily="34" charset="0"/>
              <a:buChar char="•"/>
            </a:pPr>
            <a:r>
              <a:rPr lang="en-US" altLang="en-US" sz="2500" dirty="0">
                <a:latin typeface="Arial" panose="020B0604020202020204" pitchFamily="34" charset="0"/>
                <a:ea typeface="ＭＳ Ｐゴシック" panose="020B0600070205080204" pitchFamily="34" charset="-128"/>
                <a:cs typeface="Arial" panose="020B0604020202020204" pitchFamily="34" charset="0"/>
              </a:rPr>
              <a:t>Think they are invincible</a:t>
            </a:r>
          </a:p>
          <a:p>
            <a:pPr lvl="1" algn="l">
              <a:buFont typeface="Arial" panose="020B0604020202020204" pitchFamily="34" charset="0"/>
              <a:buChar char="•"/>
            </a:pPr>
            <a:r>
              <a:rPr lang="en-US" altLang="en-US" sz="2500" dirty="0">
                <a:latin typeface="Arial" panose="020B0604020202020204" pitchFamily="34" charset="0"/>
                <a:ea typeface="ＭＳ Ｐゴシック" panose="020B0600070205080204" pitchFamily="34" charset="-128"/>
                <a:cs typeface="Arial" panose="020B0604020202020204" pitchFamily="34" charset="0"/>
              </a:rPr>
              <a:t>Are wired for risk</a:t>
            </a:r>
          </a:p>
          <a:p>
            <a:pPr lvl="1" algn="l">
              <a:buFont typeface="Arial" panose="020B0604020202020204" pitchFamily="34" charset="0"/>
              <a:buChar char="•"/>
            </a:pPr>
            <a:r>
              <a:rPr lang="en-US" altLang="en-US" sz="2500" dirty="0">
                <a:latin typeface="Arial" panose="020B0604020202020204" pitchFamily="34" charset="0"/>
                <a:ea typeface="ＭＳ Ｐゴシック" panose="020B0600070205080204" pitchFamily="34" charset="-128"/>
                <a:cs typeface="Arial" panose="020B0604020202020204" pitchFamily="34" charset="0"/>
              </a:rPr>
              <a:t>Don’t care what parents think</a:t>
            </a:r>
          </a:p>
          <a:p>
            <a:pPr lvl="1" algn="l">
              <a:buFont typeface="Arial" panose="020B0604020202020204" pitchFamily="34" charset="0"/>
              <a:buChar char="•"/>
            </a:pPr>
            <a:r>
              <a:rPr lang="en-US" altLang="en-US" sz="2500" dirty="0">
                <a:latin typeface="Arial" panose="020B0604020202020204" pitchFamily="34" charset="0"/>
                <a:ea typeface="ＭＳ Ｐゴシック" panose="020B0600070205080204" pitchFamily="34" charset="-128"/>
                <a:cs typeface="Arial" panose="020B0604020202020204" pitchFamily="34" charset="0"/>
              </a:rPr>
              <a:t>Can’t be reasoned with</a:t>
            </a:r>
          </a:p>
          <a:p>
            <a:pPr lvl="1" algn="l">
              <a:buFont typeface="Arial" panose="020B0604020202020204" pitchFamily="34" charset="0"/>
              <a:buChar char="•"/>
            </a:pPr>
            <a:r>
              <a:rPr lang="en-US" altLang="en-US" sz="2500" dirty="0">
                <a:latin typeface="Arial" panose="020B0604020202020204" pitchFamily="34" charset="0"/>
                <a:ea typeface="ＭＳ Ｐゴシック" panose="020B0600070205080204" pitchFamily="34" charset="-128"/>
                <a:cs typeface="Arial" panose="020B0604020202020204" pitchFamily="34" charset="0"/>
              </a:rPr>
              <a:t>Care about fun not learning</a:t>
            </a:r>
          </a:p>
          <a:p>
            <a:pPr lvl="1" algn="l">
              <a:buFont typeface="Arial" panose="020B0604020202020204" pitchFamily="34" charset="0"/>
              <a:buChar char="•"/>
            </a:pPr>
            <a:r>
              <a:rPr lang="en-US" altLang="en-US" sz="2500" dirty="0">
                <a:latin typeface="Arial" panose="020B0604020202020204" pitchFamily="34" charset="0"/>
                <a:ea typeface="ＭＳ Ｐゴシック" panose="020B0600070205080204" pitchFamily="34" charset="-128"/>
                <a:cs typeface="Arial" panose="020B0604020202020204" pitchFamily="34" charset="0"/>
              </a:rPr>
              <a:t>Don’t like adults</a:t>
            </a:r>
          </a:p>
          <a:p>
            <a:pPr lvl="1" algn="l">
              <a:buFont typeface="Arial" panose="020B0604020202020204" pitchFamily="34" charset="0"/>
              <a:buChar char="•"/>
            </a:pPr>
            <a:r>
              <a:rPr lang="en-US" altLang="en-US" sz="2500" dirty="0">
                <a:latin typeface="Arial" panose="020B0604020202020204" pitchFamily="34" charset="0"/>
                <a:ea typeface="ＭＳ Ｐゴシック" panose="020B0600070205080204" pitchFamily="34" charset="-128"/>
                <a:cs typeface="Arial" panose="020B0604020202020204" pitchFamily="34" charset="0"/>
              </a:rPr>
              <a:t>Are self-centered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a:extLst>
              <a:ext uri="{FF2B5EF4-FFF2-40B4-BE49-F238E27FC236}">
                <a16:creationId xmlns:a16="http://schemas.microsoft.com/office/drawing/2014/main" id="{D1472977-F085-8917-D1BD-E002249432DB}"/>
              </a:ext>
            </a:extLst>
          </p:cNvPr>
          <p:cNvSpPr>
            <a:spLocks noGrp="1" noChangeArrowheads="1"/>
          </p:cNvSpPr>
          <p:nvPr>
            <p:ph type="title"/>
          </p:nvPr>
        </p:nvSpPr>
        <p:spPr>
          <a:xfrm>
            <a:off x="76200" y="304800"/>
            <a:ext cx="8686800" cy="838200"/>
          </a:xfrm>
        </p:spPr>
        <p:txBody>
          <a:bodyPr/>
          <a:lstStyle/>
          <a:p>
            <a:r>
              <a:rPr lang="en-US" altLang="en-US" sz="2600" dirty="0">
                <a:latin typeface="Arial" panose="020B0604020202020204" pitchFamily="34" charset="0"/>
                <a:ea typeface="ＭＳ Ｐゴシック" panose="020B0600070205080204" pitchFamily="34" charset="-128"/>
                <a:cs typeface="Arial" panose="020B0604020202020204" pitchFamily="34" charset="0"/>
              </a:rPr>
              <a:t>We Have to Share the Truths about Adolescents</a:t>
            </a:r>
          </a:p>
        </p:txBody>
      </p:sp>
      <p:sp>
        <p:nvSpPr>
          <p:cNvPr id="57346" name="Content Placeholder 2">
            <a:extLst>
              <a:ext uri="{FF2B5EF4-FFF2-40B4-BE49-F238E27FC236}">
                <a16:creationId xmlns:a16="http://schemas.microsoft.com/office/drawing/2014/main" id="{50B0D4BC-67AF-AC6A-2A3C-6452A53F36BE}"/>
              </a:ext>
            </a:extLst>
          </p:cNvPr>
          <p:cNvSpPr>
            <a:spLocks noGrp="1" noChangeArrowheads="1"/>
          </p:cNvSpPr>
          <p:nvPr>
            <p:ph idx="1"/>
          </p:nvPr>
        </p:nvSpPr>
        <p:spPr>
          <a:xfrm>
            <a:off x="228600" y="1143000"/>
            <a:ext cx="8686800" cy="5562600"/>
          </a:xfrm>
        </p:spPr>
        <p:txBody>
          <a:bodyPr/>
          <a:lstStyle/>
          <a:p>
            <a:pPr algn="l">
              <a:buFontTx/>
              <a:buChar char="•"/>
            </a:pPr>
            <a:r>
              <a:rPr lang="en-US" altLang="en-US" sz="2500" dirty="0">
                <a:latin typeface="Arial" panose="020B0604020202020204" pitchFamily="34" charset="0"/>
                <a:ea typeface="ＭＳ Ｐゴシック" panose="020B0600070205080204" pitchFamily="34" charset="-128"/>
                <a:cs typeface="Arial" panose="020B0604020202020204" pitchFamily="34" charset="0"/>
              </a:rPr>
              <a:t>Adolescents:</a:t>
            </a:r>
          </a:p>
          <a:p>
            <a:pPr marL="0" indent="0" algn="l"/>
            <a:endParaRPr lang="en-US" altLang="en-US" sz="2500" dirty="0">
              <a:latin typeface="Arial" panose="020B0604020202020204" pitchFamily="34" charset="0"/>
              <a:ea typeface="ＭＳ Ｐゴシック" panose="020B0600070205080204" pitchFamily="34" charset="-128"/>
              <a:cs typeface="Arial" panose="020B0604020202020204" pitchFamily="34" charset="0"/>
            </a:endParaRPr>
          </a:p>
          <a:p>
            <a:pPr lvl="1" algn="l">
              <a:buFont typeface="Arial" panose="020B0604020202020204" pitchFamily="34" charset="0"/>
              <a:buChar char="•"/>
            </a:pPr>
            <a:r>
              <a:rPr lang="en-US" altLang="en-US" sz="2400" dirty="0">
                <a:latin typeface="Arial" panose="020B0604020202020204" pitchFamily="34" charset="0"/>
                <a:ea typeface="ＭＳ Ｐゴシック" panose="020B0600070205080204" pitchFamily="34" charset="-128"/>
                <a:cs typeface="Arial" panose="020B0604020202020204" pitchFamily="34" charset="0"/>
              </a:rPr>
              <a:t>Worry about risk and want adult guidance to stay safe</a:t>
            </a:r>
          </a:p>
          <a:p>
            <a:pPr lvl="1" algn="l">
              <a:buFont typeface="Arial" panose="020B0604020202020204" pitchFamily="34" charset="0"/>
              <a:buChar char="•"/>
            </a:pPr>
            <a:r>
              <a:rPr lang="en-US" altLang="en-US" sz="2400" dirty="0">
                <a:latin typeface="Arial" panose="020B0604020202020204" pitchFamily="34" charset="0"/>
                <a:ea typeface="ＭＳ Ｐゴシック" panose="020B0600070205080204" pitchFamily="34" charset="-128"/>
                <a:cs typeface="Arial" panose="020B0604020202020204" pitchFamily="34" charset="0"/>
              </a:rPr>
              <a:t>Are natural experimenters and explore limits to maximize their learning</a:t>
            </a:r>
          </a:p>
          <a:p>
            <a:pPr lvl="1" algn="l">
              <a:buFont typeface="Arial" panose="020B0604020202020204" pitchFamily="34" charset="0"/>
              <a:buChar char="•"/>
            </a:pPr>
            <a:r>
              <a:rPr lang="en-US" altLang="en-US" sz="2400" dirty="0">
                <a:latin typeface="Arial" panose="020B0604020202020204" pitchFamily="34" charset="0"/>
                <a:ea typeface="ＭＳ Ｐゴシック" panose="020B0600070205080204" pitchFamily="34" charset="-128"/>
                <a:cs typeface="Arial" panose="020B0604020202020204" pitchFamily="34" charset="0"/>
              </a:rPr>
              <a:t>Care deeply what their parents think and seek role models in their parents and other adults</a:t>
            </a:r>
          </a:p>
          <a:p>
            <a:pPr lvl="1" algn="l">
              <a:buFont typeface="Arial" panose="020B0604020202020204" pitchFamily="34" charset="0"/>
              <a:buChar char="•"/>
            </a:pPr>
            <a:r>
              <a:rPr lang="en-US" altLang="en-US" sz="2400" dirty="0">
                <a:latin typeface="Arial" panose="020B0604020202020204" pitchFamily="34" charset="0"/>
                <a:ea typeface="ＭＳ Ｐゴシック" panose="020B0600070205080204" pitchFamily="34" charset="-128"/>
                <a:cs typeface="Arial" panose="020B0604020202020204" pitchFamily="34" charset="0"/>
              </a:rPr>
              <a:t>Can be talked with in a way that optimizes their reasoning abilities</a:t>
            </a:r>
          </a:p>
          <a:p>
            <a:pPr lvl="1" algn="l">
              <a:buFont typeface="Arial" panose="020B0604020202020204" pitchFamily="34" charset="0"/>
              <a:buChar char="•"/>
            </a:pPr>
            <a:r>
              <a:rPr lang="en-US" altLang="en-US" sz="2400" dirty="0">
                <a:latin typeface="Arial" panose="020B0604020202020204" pitchFamily="34" charset="0"/>
                <a:ea typeface="ＭＳ Ｐゴシック" panose="020B0600070205080204" pitchFamily="34" charset="-128"/>
                <a:cs typeface="Arial" panose="020B0604020202020204" pitchFamily="34" charset="0"/>
              </a:rPr>
              <a:t>As super learners, optimize experiential learning </a:t>
            </a:r>
          </a:p>
          <a:p>
            <a:pPr lvl="1" algn="l">
              <a:buFont typeface="Arial" panose="020B0604020202020204" pitchFamily="34" charset="0"/>
              <a:buChar char="•"/>
            </a:pPr>
            <a:r>
              <a:rPr lang="en-US" altLang="en-US" sz="2400" dirty="0">
                <a:latin typeface="Arial" panose="020B0604020202020204" pitchFamily="34" charset="0"/>
                <a:ea typeface="ＭＳ Ｐゴシック" panose="020B0600070205080204" pitchFamily="34" charset="-128"/>
                <a:cs typeface="Arial" panose="020B0604020202020204" pitchFamily="34" charset="0"/>
              </a:rPr>
              <a:t>Are inherently idealistic and refuse to avert their eyes to injustice</a:t>
            </a:r>
          </a:p>
        </p:txBody>
      </p:sp>
    </p:spTree>
    <p:extLst>
      <p:ext uri="{BB962C8B-B14F-4D97-AF65-F5344CB8AC3E}">
        <p14:creationId xmlns:p14="http://schemas.microsoft.com/office/powerpoint/2010/main" val="1266643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7DDBD608-0735-8DB7-9E6C-A74B8C04A247}"/>
              </a:ext>
            </a:extLst>
          </p:cNvPr>
          <p:cNvSpPr>
            <a:spLocks noGrp="1" noChangeArrowheads="1"/>
          </p:cNvSpPr>
          <p:nvPr>
            <p:ph type="title"/>
          </p:nvPr>
        </p:nvSpPr>
        <p:spPr>
          <a:xfrm>
            <a:off x="304800" y="2209800"/>
            <a:ext cx="8458200" cy="2057400"/>
          </a:xfrm>
          <a:solidFill>
            <a:schemeClr val="accent4"/>
          </a:solidFill>
          <a:ln>
            <a:solidFill>
              <a:schemeClr val="accent2">
                <a:lumMod val="50000"/>
              </a:schemeClr>
            </a:solidFill>
          </a:ln>
        </p:spPr>
        <p:style>
          <a:lnRef idx="1">
            <a:schemeClr val="accent1"/>
          </a:lnRef>
          <a:fillRef idx="2">
            <a:schemeClr val="accent1"/>
          </a:fillRef>
          <a:effectRef idx="1">
            <a:schemeClr val="accent1"/>
          </a:effectRef>
          <a:fontRef idx="minor">
            <a:schemeClr val="dk1"/>
          </a:fontRef>
        </p:style>
        <p:txBody>
          <a:bodyPr/>
          <a:lstStyle/>
          <a:p>
            <a:br>
              <a:rPr lang="en-US" altLang="en-US" dirty="0">
                <a:solidFill>
                  <a:srgbClr val="DDDFED"/>
                </a:solidFill>
                <a:latin typeface="Arial" panose="020B0604020202020204" pitchFamily="34" charset="0"/>
                <a:ea typeface="ＭＳ Ｐゴシック" panose="020B0600070205080204" pitchFamily="34" charset="-128"/>
              </a:rPr>
            </a:br>
            <a:br>
              <a:rPr lang="en-US" altLang="en-US" dirty="0">
                <a:solidFill>
                  <a:srgbClr val="DDDFED"/>
                </a:solidFill>
                <a:latin typeface="Arial" panose="020B0604020202020204" pitchFamily="34" charset="0"/>
                <a:ea typeface="ＭＳ Ｐゴシック" panose="020B0600070205080204" pitchFamily="34" charset="-128"/>
              </a:rPr>
            </a:br>
            <a:r>
              <a:rPr lang="en-US" altLang="en-US" sz="3600" dirty="0">
                <a:solidFill>
                  <a:schemeClr val="accent6">
                    <a:lumMod val="75000"/>
                  </a:schemeClr>
                </a:solidFill>
                <a:latin typeface="Arial" panose="020B0604020202020204" pitchFamily="34" charset="0"/>
                <a:ea typeface="ＭＳ Ｐゴシック" panose="020B0600070205080204" pitchFamily="34" charset="-128"/>
              </a:rPr>
              <a:t>Brain Development for Communicators</a:t>
            </a:r>
            <a:br>
              <a:rPr lang="en-US" altLang="en-US" dirty="0">
                <a:solidFill>
                  <a:srgbClr val="DDDFED"/>
                </a:solidFill>
                <a:latin typeface="Arial" panose="020B0604020202020204" pitchFamily="34" charset="0"/>
                <a:ea typeface="ＭＳ Ｐゴシック" panose="020B0600070205080204" pitchFamily="34" charset="-128"/>
              </a:rPr>
            </a:br>
            <a:br>
              <a:rPr lang="en-US" altLang="en-US" dirty="0">
                <a:solidFill>
                  <a:srgbClr val="DDDFED"/>
                </a:solidFill>
                <a:latin typeface="Arial" panose="020B0604020202020204" pitchFamily="34" charset="0"/>
                <a:ea typeface="ＭＳ Ｐゴシック" panose="020B0600070205080204" pitchFamily="34" charset="-128"/>
              </a:rPr>
            </a:br>
            <a:endParaRPr lang="en-US" altLang="en-US" sz="3600" dirty="0">
              <a:solidFill>
                <a:srgbClr val="00B05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451822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a:extLst>
              <a:ext uri="{FF2B5EF4-FFF2-40B4-BE49-F238E27FC236}">
                <a16:creationId xmlns:a16="http://schemas.microsoft.com/office/drawing/2014/main" id="{E7F19EA9-0D85-2122-0C8F-944F6C894105}"/>
              </a:ext>
            </a:extLst>
          </p:cNvPr>
          <p:cNvSpPr>
            <a:spLocks noGrp="1" noChangeArrowheads="1"/>
          </p:cNvSpPr>
          <p:nvPr>
            <p:ph type="title"/>
          </p:nvPr>
        </p:nvSpPr>
        <p:spPr>
          <a:xfrm>
            <a:off x="304800" y="3962400"/>
            <a:ext cx="8458200" cy="1828800"/>
          </a:xfrm>
        </p:spPr>
        <p:txBody>
          <a:bodyPr/>
          <a:lstStyle/>
          <a:p>
            <a:pPr algn="l"/>
            <a:br>
              <a:rPr lang="en-US" altLang="en-US" sz="2800">
                <a:latin typeface="Arial" panose="020B0604020202020204" pitchFamily="34" charset="0"/>
                <a:ea typeface="ＭＳ Ｐゴシック" panose="020B0600070205080204" pitchFamily="34" charset="-128"/>
                <a:cs typeface="Arial" panose="020B0604020202020204" pitchFamily="34" charset="0"/>
              </a:rPr>
            </a:br>
            <a:br>
              <a:rPr lang="en-US" altLang="en-US" sz="2800">
                <a:latin typeface="Arial" panose="020B0604020202020204" pitchFamily="34" charset="0"/>
                <a:ea typeface="ＭＳ Ｐゴシック" panose="020B0600070205080204" pitchFamily="34" charset="-128"/>
                <a:cs typeface="Arial" panose="020B0604020202020204" pitchFamily="34" charset="0"/>
              </a:rPr>
            </a:br>
            <a:r>
              <a:rPr lang="en-US" altLang="en-US" sz="2400">
                <a:latin typeface="Arial" panose="020B0604020202020204" pitchFamily="34" charset="0"/>
                <a:ea typeface="ＭＳ Ｐゴシック" panose="020B0600070205080204" pitchFamily="34" charset="-128"/>
                <a:cs typeface="Arial" panose="020B0604020202020204" pitchFamily="34" charset="0"/>
              </a:rPr>
              <a:t>Emotional centers develop first</a:t>
            </a:r>
            <a:br>
              <a:rPr lang="en-US" altLang="en-US" sz="2400">
                <a:latin typeface="Arial" panose="020B0604020202020204" pitchFamily="34" charset="0"/>
                <a:ea typeface="ＭＳ Ｐゴシック" panose="020B0600070205080204" pitchFamily="34" charset="-128"/>
                <a:cs typeface="Arial" panose="020B0604020202020204" pitchFamily="34" charset="0"/>
              </a:rPr>
            </a:br>
            <a:br>
              <a:rPr lang="en-US" altLang="en-US" sz="2400">
                <a:latin typeface="Arial" panose="020B0604020202020204" pitchFamily="34" charset="0"/>
                <a:ea typeface="ＭＳ Ｐゴシック" panose="020B0600070205080204" pitchFamily="34" charset="-128"/>
                <a:cs typeface="Arial" panose="020B0604020202020204" pitchFamily="34" charset="0"/>
              </a:rPr>
            </a:br>
            <a:r>
              <a:rPr lang="en-US" altLang="en-US" sz="2400">
                <a:latin typeface="Arial" panose="020B0604020202020204" pitchFamily="34" charset="0"/>
                <a:ea typeface="ＭＳ Ｐゴシック" panose="020B0600070205080204" pitchFamily="34" charset="-128"/>
                <a:cs typeface="Arial" panose="020B0604020202020204" pitchFamily="34" charset="0"/>
              </a:rPr>
              <a:t>Development is a process not an event</a:t>
            </a:r>
            <a:br>
              <a:rPr lang="en-US" altLang="en-US" sz="2400">
                <a:latin typeface="Arial" panose="020B0604020202020204" pitchFamily="34" charset="0"/>
                <a:ea typeface="ＭＳ Ｐゴシック" panose="020B0600070205080204" pitchFamily="34" charset="-128"/>
                <a:cs typeface="Arial" panose="020B0604020202020204" pitchFamily="34" charset="0"/>
              </a:rPr>
            </a:br>
            <a:br>
              <a:rPr lang="en-US" altLang="en-US" sz="2400">
                <a:latin typeface="Arial" panose="020B0604020202020204" pitchFamily="34" charset="0"/>
                <a:ea typeface="ＭＳ Ｐゴシック" panose="020B0600070205080204" pitchFamily="34" charset="-128"/>
                <a:cs typeface="Arial" panose="020B0604020202020204" pitchFamily="34" charset="0"/>
              </a:rPr>
            </a:br>
            <a:r>
              <a:rPr lang="en-US" altLang="en-US" sz="2400">
                <a:latin typeface="Arial" panose="020B0604020202020204" pitchFamily="34" charset="0"/>
                <a:ea typeface="ＭＳ Ｐゴシック" panose="020B0600070205080204" pitchFamily="34" charset="-128"/>
                <a:cs typeface="Arial" panose="020B0604020202020204" pitchFamily="34" charset="0"/>
              </a:rPr>
              <a:t>Reasoning ability ALWAYS exists, but is solidifying</a:t>
            </a:r>
            <a:br>
              <a:rPr lang="en-US" altLang="en-US" sz="2400">
                <a:latin typeface="Arial" panose="020B0604020202020204" pitchFamily="34" charset="0"/>
                <a:ea typeface="ＭＳ Ｐゴシック" panose="020B0600070205080204" pitchFamily="34" charset="-128"/>
                <a:cs typeface="Arial" panose="020B0604020202020204" pitchFamily="34" charset="0"/>
              </a:rPr>
            </a:br>
            <a:br>
              <a:rPr lang="en-US" altLang="en-US" sz="2400">
                <a:latin typeface="Arial" panose="020B0604020202020204" pitchFamily="34" charset="0"/>
                <a:ea typeface="ＭＳ Ｐゴシック" panose="020B0600070205080204" pitchFamily="34" charset="-128"/>
                <a:cs typeface="Arial" panose="020B0604020202020204" pitchFamily="34" charset="0"/>
              </a:rPr>
            </a:br>
            <a:endParaRPr lang="en-US" altLang="en-US" sz="2400">
              <a:latin typeface="Arial" panose="020B0604020202020204" pitchFamily="34" charset="0"/>
              <a:ea typeface="ＭＳ Ｐゴシック" panose="020B0600070205080204" pitchFamily="34" charset="-128"/>
              <a:cs typeface="Arial" panose="020B0604020202020204" pitchFamily="34" charset="0"/>
            </a:endParaRPr>
          </a:p>
        </p:txBody>
      </p:sp>
      <p:pic>
        <p:nvPicPr>
          <p:cNvPr id="53250" name="Content Placeholder 4">
            <a:extLst>
              <a:ext uri="{FF2B5EF4-FFF2-40B4-BE49-F238E27FC236}">
                <a16:creationId xmlns:a16="http://schemas.microsoft.com/office/drawing/2014/main" id="{26E73885-57D4-2CF2-B14A-6ED1A18D7C8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409825" y="152400"/>
            <a:ext cx="3990975" cy="2760663"/>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a:extLst>
              <a:ext uri="{FF2B5EF4-FFF2-40B4-BE49-F238E27FC236}">
                <a16:creationId xmlns:a16="http://schemas.microsoft.com/office/drawing/2014/main" id="{275DD2CC-D5E1-61F5-EC5D-BF7D1A76633E}"/>
              </a:ext>
            </a:extLst>
          </p:cNvPr>
          <p:cNvSpPr>
            <a:spLocks noGrp="1" noChangeArrowheads="1"/>
          </p:cNvSpPr>
          <p:nvPr>
            <p:ph type="title"/>
          </p:nvPr>
        </p:nvSpPr>
        <p:spPr/>
        <p:txBody>
          <a:bodyPr/>
          <a:lstStyle/>
          <a:p>
            <a:r>
              <a:rPr lang="en-US" altLang="en-US" sz="3600">
                <a:latin typeface="Arial" panose="020B0604020202020204" pitchFamily="34" charset="0"/>
                <a:ea typeface="ＭＳ Ｐゴシック" panose="020B0600070205080204" pitchFamily="34" charset="-128"/>
                <a:cs typeface="Arial" panose="020B0604020202020204" pitchFamily="34" charset="0"/>
              </a:rPr>
              <a:t>Enrichment and Protection</a:t>
            </a:r>
          </a:p>
        </p:txBody>
      </p:sp>
      <p:sp>
        <p:nvSpPr>
          <p:cNvPr id="5" name="Content Placeholder 4">
            <a:extLst>
              <a:ext uri="{FF2B5EF4-FFF2-40B4-BE49-F238E27FC236}">
                <a16:creationId xmlns:a16="http://schemas.microsoft.com/office/drawing/2014/main" id="{22980C76-983A-582A-2A69-1A47BCB7E22F}"/>
              </a:ext>
            </a:extLst>
          </p:cNvPr>
          <p:cNvSpPr>
            <a:spLocks noGrp="1"/>
          </p:cNvSpPr>
          <p:nvPr>
            <p:ph idx="1"/>
          </p:nvPr>
        </p:nvSpPr>
        <p:spPr>
          <a:xfrm>
            <a:off x="228600" y="2438400"/>
            <a:ext cx="8686800" cy="4267200"/>
          </a:xfrm>
        </p:spPr>
        <p:txBody>
          <a:bodyPr/>
          <a:lstStyle/>
          <a:p>
            <a:pPr marL="457200" indent="-457200" algn="l">
              <a:buFont typeface="Arial" panose="020B0604020202020204" pitchFamily="34" charset="0"/>
              <a:buChar char="•"/>
              <a:defRPr/>
            </a:pPr>
            <a:r>
              <a:rPr lang="en-US" dirty="0">
                <a:latin typeface="Arial" panose="020B0604020202020204" pitchFamily="34" charset="0"/>
                <a:cs typeface="Arial" panose="020B0604020202020204" pitchFamily="34" charset="0"/>
              </a:rPr>
              <a:t>Adolescents are super-learners</a:t>
            </a:r>
          </a:p>
          <a:p>
            <a:pPr marL="457200" indent="-457200" algn="l">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457200" indent="-457200" algn="l">
              <a:buFont typeface="Arial" panose="020B0604020202020204" pitchFamily="34" charset="0"/>
              <a:buChar char="•"/>
              <a:defRPr/>
            </a:pPr>
            <a:r>
              <a:rPr lang="en-US" dirty="0">
                <a:latin typeface="Arial" panose="020B0604020202020204" pitchFamily="34" charset="0"/>
                <a:cs typeface="Arial" panose="020B0604020202020204" pitchFamily="34" charset="0"/>
              </a:rPr>
              <a:t>Experimentation is a necessity, it is our job to create enriching, exciting, </a:t>
            </a:r>
            <a:r>
              <a:rPr lang="en-US" dirty="0">
                <a:solidFill>
                  <a:srgbClr val="00B050"/>
                </a:solidFill>
                <a:latin typeface="Arial" panose="020B0604020202020204" pitchFamily="34" charset="0"/>
                <a:cs typeface="Arial" panose="020B0604020202020204" pitchFamily="34" charset="0"/>
              </a:rPr>
              <a:t>safe</a:t>
            </a:r>
            <a:r>
              <a:rPr lang="en-US" dirty="0">
                <a:latin typeface="Arial" panose="020B0604020202020204" pitchFamily="34" charset="0"/>
                <a:cs typeface="Arial" panose="020B0604020202020204" pitchFamily="34" charset="0"/>
              </a:rPr>
              <a:t> opportunities for growth.</a:t>
            </a:r>
          </a:p>
          <a:p>
            <a:pPr marL="457200" indent="-457200" algn="l">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457200" indent="-457200" algn="l">
              <a:buFont typeface="Arial" panose="020B0604020202020204" pitchFamily="34" charset="0"/>
              <a:buChar char="•"/>
              <a:defRPr/>
            </a:pPr>
            <a:r>
              <a:rPr lang="en-US" dirty="0">
                <a:latin typeface="Arial" panose="020B0604020202020204" pitchFamily="34" charset="0"/>
                <a:cs typeface="Arial" panose="020B0604020202020204" pitchFamily="34" charset="0"/>
              </a:rPr>
              <a:t>It is also our job to protect from harm</a:t>
            </a:r>
          </a:p>
          <a:p>
            <a:pP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a:extLst>
              <a:ext uri="{FF2B5EF4-FFF2-40B4-BE49-F238E27FC236}">
                <a16:creationId xmlns:a16="http://schemas.microsoft.com/office/drawing/2014/main" id="{67A9BA66-1BE1-A766-E162-3ABC88BA8D79}"/>
              </a:ext>
            </a:extLst>
          </p:cNvPr>
          <p:cNvSpPr>
            <a:spLocks noGrp="1" noChangeArrowheads="1"/>
          </p:cNvSpPr>
          <p:nvPr>
            <p:ph type="title"/>
          </p:nvPr>
        </p:nvSpPr>
        <p:spPr>
          <a:xfrm>
            <a:off x="304800" y="304800"/>
            <a:ext cx="8458200" cy="1752600"/>
          </a:xfrm>
        </p:spPr>
        <p:txBody>
          <a:bodyPr/>
          <a:lstStyle/>
          <a:p>
            <a:r>
              <a:rPr lang="en-US" altLang="en-US" sz="3600">
                <a:latin typeface="Arial" panose="020B0604020202020204" pitchFamily="34" charset="0"/>
                <a:ea typeface="ＭＳ Ｐゴシック" panose="020B0600070205080204" pitchFamily="34" charset="-128"/>
              </a:rPr>
              <a:t>Why super - learners must push the edges.  And, our role.</a:t>
            </a:r>
          </a:p>
        </p:txBody>
      </p:sp>
      <p:pic>
        <p:nvPicPr>
          <p:cNvPr id="64514" name="Content Placeholder 3">
            <a:extLst>
              <a:ext uri="{FF2B5EF4-FFF2-40B4-BE49-F238E27FC236}">
                <a16:creationId xmlns:a16="http://schemas.microsoft.com/office/drawing/2014/main" id="{A7425CDA-5362-A7E7-2036-B977CD695635}"/>
              </a:ext>
            </a:extLst>
          </p:cNvPr>
          <p:cNvPicPr>
            <a:picLocks noGrp="1" noChangeAspect="1"/>
          </p:cNvPicPr>
          <p:nvPr>
            <p:ph idx="1"/>
          </p:nvPr>
        </p:nvPicPr>
        <p:blipFill>
          <a:blip r:embed="rId2"/>
          <a:srcRect/>
          <a:stretch>
            <a:fillRect/>
          </a:stretch>
        </p:blipFill>
        <p:spPr>
          <a:xfrm>
            <a:off x="2551113" y="2224088"/>
            <a:ext cx="3697287" cy="3719512"/>
          </a:xfrm>
          <a:solidFill>
            <a:schemeClr val="accent2">
              <a:lumMod val="40000"/>
              <a:lumOff val="60000"/>
            </a:schemeClr>
          </a:solidFill>
          <a:ln w="111125">
            <a:solidFill>
              <a:srgbClr val="FFC000"/>
            </a:solid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a:extLst>
              <a:ext uri="{FF2B5EF4-FFF2-40B4-BE49-F238E27FC236}">
                <a16:creationId xmlns:a16="http://schemas.microsoft.com/office/drawing/2014/main" id="{0726A74B-A8F3-6E68-6BE1-4CC7887A83A6}"/>
              </a:ext>
            </a:extLst>
          </p:cNvPr>
          <p:cNvSpPr>
            <a:spLocks noGrp="1" noChangeArrowheads="1"/>
          </p:cNvSpPr>
          <p:nvPr>
            <p:ph type="ctrTitle"/>
          </p:nvPr>
        </p:nvSpPr>
        <p:spPr>
          <a:xfrm>
            <a:off x="685800" y="228600"/>
            <a:ext cx="7772400" cy="1828800"/>
          </a:xfrm>
        </p:spPr>
        <p:txBody>
          <a:bodyPr/>
          <a:lstStyle/>
          <a:p>
            <a:r>
              <a:rPr lang="en-US" altLang="en-US" sz="3200">
                <a:latin typeface="Arial" panose="020B0604020202020204" pitchFamily="34" charset="0"/>
                <a:ea typeface="ＭＳ Ｐゴシック" panose="020B0600070205080204" pitchFamily="34" charset="-128"/>
                <a:cs typeface="Arial" panose="020B0604020202020204" pitchFamily="34" charset="0"/>
              </a:rPr>
              <a:t>Communication for the Developing Brain </a:t>
            </a:r>
            <a:r>
              <a:rPr lang="en-US" altLang="en-US" sz="2000">
                <a:solidFill>
                  <a:srgbClr val="00B050"/>
                </a:solidFill>
                <a:latin typeface="Arial" panose="020B0604020202020204" pitchFamily="34" charset="0"/>
                <a:ea typeface="ＭＳ Ｐゴシック" panose="020B0600070205080204" pitchFamily="34" charset="-128"/>
                <a:cs typeface="Arial" panose="020B0604020202020204" pitchFamily="34" charset="0"/>
              </a:rPr>
              <a:t>(Which incidentally is inside of a person)</a:t>
            </a:r>
          </a:p>
        </p:txBody>
      </p:sp>
      <p:sp>
        <p:nvSpPr>
          <p:cNvPr id="58370" name="Subtitle 2">
            <a:extLst>
              <a:ext uri="{FF2B5EF4-FFF2-40B4-BE49-F238E27FC236}">
                <a16:creationId xmlns:a16="http://schemas.microsoft.com/office/drawing/2014/main" id="{04C29D4C-45C5-2B79-DB84-F0D8D04FCAC7}"/>
              </a:ext>
            </a:extLst>
          </p:cNvPr>
          <p:cNvSpPr>
            <a:spLocks noGrp="1" noChangeArrowheads="1"/>
          </p:cNvSpPr>
          <p:nvPr>
            <p:ph type="subTitle" idx="1"/>
          </p:nvPr>
        </p:nvSpPr>
        <p:spPr/>
        <p:txBody>
          <a:bodyPr/>
          <a:lstStyle/>
          <a:p>
            <a:endParaRPr lang="en-US" altLang="en-US">
              <a:ea typeface="ＭＳ Ｐゴシック" panose="020B0600070205080204" pitchFamily="34" charset="-128"/>
            </a:endParaRPr>
          </a:p>
        </p:txBody>
      </p:sp>
      <p:pic>
        <p:nvPicPr>
          <p:cNvPr id="5" name="Picture 4">
            <a:extLst>
              <a:ext uri="{FF2B5EF4-FFF2-40B4-BE49-F238E27FC236}">
                <a16:creationId xmlns:a16="http://schemas.microsoft.com/office/drawing/2014/main" id="{7D7F7178-5919-66B1-9B1C-311BBEDC9A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2349500"/>
            <a:ext cx="4425950" cy="328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9509A-02B5-10F9-9D96-4985956676E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2EE39D-703F-45B8-FD2A-D3C7964AC8FC}"/>
              </a:ext>
            </a:extLst>
          </p:cNvPr>
          <p:cNvSpPr>
            <a:spLocks noGrp="1"/>
          </p:cNvSpPr>
          <p:nvPr>
            <p:ph idx="1"/>
          </p:nvPr>
        </p:nvSpPr>
        <p:spPr>
          <a:xfrm>
            <a:off x="228600" y="228600"/>
            <a:ext cx="8686800" cy="6477000"/>
          </a:xfrm>
        </p:spPr>
        <p:txBody>
          <a:bodyPr/>
          <a:lstStyle/>
          <a:p>
            <a:endParaRPr lang="en-US" dirty="0"/>
          </a:p>
        </p:txBody>
      </p:sp>
      <p:sp>
        <p:nvSpPr>
          <p:cNvPr id="4" name="Oval 3">
            <a:extLst>
              <a:ext uri="{FF2B5EF4-FFF2-40B4-BE49-F238E27FC236}">
                <a16:creationId xmlns:a16="http://schemas.microsoft.com/office/drawing/2014/main" id="{E6C6672A-3F2B-56AB-2A1D-1BE0A8C7429A}"/>
              </a:ext>
            </a:extLst>
          </p:cNvPr>
          <p:cNvSpPr/>
          <p:nvPr/>
        </p:nvSpPr>
        <p:spPr bwMode="auto">
          <a:xfrm>
            <a:off x="1676400" y="2133600"/>
            <a:ext cx="6096000" cy="2514600"/>
          </a:xfrm>
          <a:prstGeom prst="ellipse">
            <a:avLst/>
          </a:prstGeom>
          <a:solidFill>
            <a:schemeClr val="tx1">
              <a:lumMod val="95000"/>
            </a:schemeClr>
          </a:solidFill>
          <a:ln w="57150" cap="flat" cmpd="sng" algn="ctr">
            <a:solidFill>
              <a:schemeClr val="accent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US" altLang="en-US" dirty="0">
              <a:solidFill>
                <a:schemeClr val="accent6">
                  <a:lumMod val="75000"/>
                </a:schemeClr>
              </a:solidFill>
            </a:endParaRPr>
          </a:p>
          <a:p>
            <a:pPr algn="ctr"/>
            <a:r>
              <a:rPr lang="en-US" altLang="en-US" dirty="0">
                <a:solidFill>
                  <a:schemeClr val="accent6">
                    <a:lumMod val="75000"/>
                  </a:schemeClr>
                </a:solidFill>
              </a:rPr>
              <a:t>Adolescence offers us the opportunity to reshape the brain.</a:t>
            </a:r>
            <a:br>
              <a:rPr lang="en-US" altLang="en-US" dirty="0">
                <a:solidFill>
                  <a:srgbClr val="DDDFED"/>
                </a:solidFill>
              </a:rPr>
            </a:br>
            <a:endParaRPr kumimoji="0" lang="en-US" sz="28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29991882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BAC141CC-91B1-26AB-0398-48956ACDC8D0}"/>
              </a:ext>
            </a:extLst>
          </p:cNvPr>
          <p:cNvSpPr>
            <a:spLocks noGrp="1" noChangeArrowheads="1"/>
          </p:cNvSpPr>
          <p:nvPr>
            <p:ph type="title"/>
          </p:nvPr>
        </p:nvSpPr>
        <p:spPr/>
        <p:txBody>
          <a:bodyPr/>
          <a:lstStyle/>
          <a:p>
            <a:r>
              <a:rPr lang="en-US" altLang="en-US" sz="3000" dirty="0" err="1">
                <a:latin typeface="Arial" panose="020B0604020202020204" pitchFamily="34" charset="0"/>
                <a:ea typeface="ＭＳ Ｐゴシック" panose="020B0600070205080204" pitchFamily="34" charset="-128"/>
                <a:cs typeface="Arial" panose="020B0604020202020204" pitchFamily="34" charset="0"/>
              </a:rPr>
              <a:t>NeuroScience</a:t>
            </a:r>
            <a:r>
              <a:rPr lang="en-US" altLang="en-US" sz="3000" dirty="0">
                <a:latin typeface="Arial" panose="020B0604020202020204" pitchFamily="34" charset="0"/>
                <a:ea typeface="ＭＳ Ｐゴシック" panose="020B0600070205080204" pitchFamily="34" charset="-128"/>
                <a:cs typeface="Arial" panose="020B0604020202020204" pitchFamily="34" charset="0"/>
              </a:rPr>
              <a:t> 101</a:t>
            </a:r>
          </a:p>
        </p:txBody>
      </p:sp>
      <p:sp>
        <p:nvSpPr>
          <p:cNvPr id="3" name="Content Placeholder 2">
            <a:extLst>
              <a:ext uri="{FF2B5EF4-FFF2-40B4-BE49-F238E27FC236}">
                <a16:creationId xmlns:a16="http://schemas.microsoft.com/office/drawing/2014/main" id="{22B3D084-54D8-F00E-4ED0-1FB899933FF8}"/>
              </a:ext>
            </a:extLst>
          </p:cNvPr>
          <p:cNvSpPr>
            <a:spLocks noGrp="1" noChangeArrowheads="1"/>
          </p:cNvSpPr>
          <p:nvPr>
            <p:ph idx="1"/>
          </p:nvPr>
        </p:nvSpPr>
        <p:spPr>
          <a:xfrm>
            <a:off x="228600" y="2438400"/>
            <a:ext cx="8686800" cy="4267200"/>
          </a:xfrm>
        </p:spPr>
        <p:txBody>
          <a:bodyPr/>
          <a:lstStyle/>
          <a:p>
            <a:pPr algn="l">
              <a:buFontTx/>
              <a:buChar char="•"/>
            </a:pPr>
            <a:r>
              <a:rPr lang="en-US" altLang="en-US" sz="2400" dirty="0">
                <a:solidFill>
                  <a:schemeClr val="tx2"/>
                </a:solidFill>
                <a:latin typeface="Arial" panose="020B0604020202020204" pitchFamily="34" charset="0"/>
                <a:ea typeface="ＭＳ Ｐゴシック" panose="020B0600070205080204" pitchFamily="34" charset="-128"/>
                <a:cs typeface="Arial" panose="020B0604020202020204" pitchFamily="34" charset="0"/>
              </a:rPr>
              <a:t>Neuroplasticity</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 – The brain can change and reshape itself – for better or worse – to adapt to its environment. </a:t>
            </a:r>
          </a:p>
          <a:p>
            <a:pPr algn="l">
              <a:buFontTx/>
              <a:buChar char="•"/>
            </a:pPr>
            <a:endParaRPr lang="en-US" altLang="en-US" sz="2400" dirty="0">
              <a:latin typeface="Arial" panose="020B0604020202020204" pitchFamily="34" charset="0"/>
              <a:ea typeface="ＭＳ Ｐゴシック" panose="020B0600070205080204" pitchFamily="34" charset="-128"/>
              <a:cs typeface="Arial" panose="020B0604020202020204" pitchFamily="34" charset="0"/>
            </a:endParaRPr>
          </a:p>
          <a:p>
            <a:pPr algn="l">
              <a:buFontTx/>
              <a:buChar char="•"/>
            </a:pPr>
            <a:r>
              <a:rPr lang="en-US" altLang="en-US" sz="2400" dirty="0">
                <a:latin typeface="Arial" panose="020B0604020202020204" pitchFamily="34" charset="0"/>
                <a:ea typeface="ＭＳ Ｐゴシック" panose="020B0600070205080204" pitchFamily="34" charset="-128"/>
                <a:cs typeface="Arial" panose="020B0604020202020204" pitchFamily="34" charset="0"/>
              </a:rPr>
              <a:t>Adolescence is a time of astoundingly rapid brain growth where brains remain plastic</a:t>
            </a:r>
          </a:p>
          <a:p>
            <a:pPr algn="l">
              <a:buFontTx/>
              <a:buChar char="•"/>
            </a:pPr>
            <a:endParaRPr lang="en-US" altLang="en-US" sz="2400" dirty="0">
              <a:solidFill>
                <a:srgbClr val="FFFF00"/>
              </a:solidFill>
              <a:latin typeface="Arial" panose="020B0604020202020204" pitchFamily="34" charset="0"/>
              <a:ea typeface="ＭＳ Ｐゴシック" panose="020B0600070205080204" pitchFamily="34" charset="-128"/>
              <a:cs typeface="Arial" panose="020B0604020202020204" pitchFamily="34" charset="0"/>
            </a:endParaRPr>
          </a:p>
          <a:p>
            <a:pPr algn="l">
              <a:buFontTx/>
              <a:buChar char="•"/>
            </a:pPr>
            <a:r>
              <a:rPr lang="en-US" altLang="en-US" sz="2400" dirty="0">
                <a:latin typeface="Arial" panose="020B0604020202020204" pitchFamily="34" charset="0"/>
                <a:ea typeface="ＭＳ Ｐゴシック" panose="020B0600070205080204" pitchFamily="34" charset="-128"/>
                <a:cs typeface="Arial" panose="020B0604020202020204" pitchFamily="34" charset="0"/>
              </a:rPr>
              <a:t>New pathways can be built and old pathways that are not used become pruned away.</a:t>
            </a:r>
          </a:p>
          <a:p>
            <a:endParaRPr lang="en-US" altLang="en-US" dirty="0">
              <a:solidFill>
                <a:schemeClr val="tx2"/>
              </a:solidFill>
              <a:ea typeface="ＭＳ Ｐゴシック" panose="020B0600070205080204" pitchFamily="34" charset="-128"/>
            </a:endParaRPr>
          </a:p>
        </p:txBody>
      </p:sp>
    </p:spTree>
    <p:extLst>
      <p:ext uri="{BB962C8B-B14F-4D97-AF65-F5344CB8AC3E}">
        <p14:creationId xmlns:p14="http://schemas.microsoft.com/office/powerpoint/2010/main" val="39312016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DD5F0-D25E-EDC1-E11E-50CE9E696F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22F0F9-4929-2694-54F1-4FA00E82EEDF}"/>
              </a:ext>
            </a:extLst>
          </p:cNvPr>
          <p:cNvSpPr>
            <a:spLocks noGrp="1"/>
          </p:cNvSpPr>
          <p:nvPr>
            <p:ph type="title"/>
          </p:nvPr>
        </p:nvSpPr>
        <p:spPr/>
        <p:txBody>
          <a:bodyPr/>
          <a:lstStyle/>
          <a:p>
            <a:endParaRPr lang="en-US" dirty="0"/>
          </a:p>
        </p:txBody>
      </p:sp>
      <p:pic>
        <p:nvPicPr>
          <p:cNvPr id="2050" name="Picture 2">
            <a:extLst>
              <a:ext uri="{FF2B5EF4-FFF2-40B4-BE49-F238E27FC236}">
                <a16:creationId xmlns:a16="http://schemas.microsoft.com/office/drawing/2014/main" id="{E91EE1DF-3C79-907F-FFBC-E6A2AC2E36A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56953" y="7726"/>
            <a:ext cx="11548753" cy="6858000"/>
          </a:xfrm>
          <a:prstGeom prst="rect">
            <a:avLst/>
          </a:prstGeom>
          <a:noFill/>
          <a:ln w="12700"/>
          <a:extLst>
            <a:ext uri="{909E8E84-426E-40DD-AFC4-6F175D3DCCD1}">
              <a14:hiddenFill xmlns:a14="http://schemas.microsoft.com/office/drawing/2010/main">
                <a:solidFill>
                  <a:srgbClr val="FFFFFF"/>
                </a:solidFill>
              </a14:hiddenFill>
            </a:ext>
          </a:extLst>
        </p:spPr>
      </p:pic>
      <p:sp>
        <p:nvSpPr>
          <p:cNvPr id="8" name="Right Arrow 7">
            <a:extLst>
              <a:ext uri="{FF2B5EF4-FFF2-40B4-BE49-F238E27FC236}">
                <a16:creationId xmlns:a16="http://schemas.microsoft.com/office/drawing/2014/main" id="{CEEC456A-2CBC-CDD4-2FE4-638D92CED327}"/>
              </a:ext>
            </a:extLst>
          </p:cNvPr>
          <p:cNvSpPr/>
          <p:nvPr/>
        </p:nvSpPr>
        <p:spPr bwMode="auto">
          <a:xfrm>
            <a:off x="3231826" y="2832477"/>
            <a:ext cx="3338767" cy="381000"/>
          </a:xfrm>
          <a:prstGeom prst="rightArrow">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ndParaRPr>
          </a:p>
        </p:txBody>
      </p:sp>
      <p:sp>
        <p:nvSpPr>
          <p:cNvPr id="9" name="Right Arrow 8">
            <a:extLst>
              <a:ext uri="{FF2B5EF4-FFF2-40B4-BE49-F238E27FC236}">
                <a16:creationId xmlns:a16="http://schemas.microsoft.com/office/drawing/2014/main" id="{62F2B470-F54C-114E-CAC1-E089CC76DAB1}"/>
              </a:ext>
            </a:extLst>
          </p:cNvPr>
          <p:cNvSpPr/>
          <p:nvPr/>
        </p:nvSpPr>
        <p:spPr bwMode="auto">
          <a:xfrm>
            <a:off x="3276602" y="2895600"/>
            <a:ext cx="3206662" cy="140000"/>
          </a:xfrm>
          <a:prstGeom prst="rightArrow">
            <a:avLst/>
          </a:prstGeom>
          <a:noFill/>
          <a:ln w="1905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ndParaRPr>
          </a:p>
        </p:txBody>
      </p:sp>
      <p:sp>
        <p:nvSpPr>
          <p:cNvPr id="3" name="Right Arrow 2">
            <a:extLst>
              <a:ext uri="{FF2B5EF4-FFF2-40B4-BE49-F238E27FC236}">
                <a16:creationId xmlns:a16="http://schemas.microsoft.com/office/drawing/2014/main" id="{68F7ACD6-03B5-05B4-61A4-7380927B6640}"/>
              </a:ext>
            </a:extLst>
          </p:cNvPr>
          <p:cNvSpPr/>
          <p:nvPr/>
        </p:nvSpPr>
        <p:spPr bwMode="auto">
          <a:xfrm rot="20606147">
            <a:off x="3183664" y="2309563"/>
            <a:ext cx="3286650" cy="197847"/>
          </a:xfrm>
          <a:prstGeom prst="rightArrow">
            <a:avLst/>
          </a:prstGeom>
          <a:solidFill>
            <a:schemeClr val="bg1">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ndParaRPr>
          </a:p>
        </p:txBody>
      </p:sp>
      <p:sp>
        <p:nvSpPr>
          <p:cNvPr id="10" name="Right Arrow 9">
            <a:extLst>
              <a:ext uri="{FF2B5EF4-FFF2-40B4-BE49-F238E27FC236}">
                <a16:creationId xmlns:a16="http://schemas.microsoft.com/office/drawing/2014/main" id="{B554EA9A-54EF-8A04-4CD5-7FBA8A9C4C60}"/>
              </a:ext>
            </a:extLst>
          </p:cNvPr>
          <p:cNvSpPr/>
          <p:nvPr/>
        </p:nvSpPr>
        <p:spPr bwMode="auto">
          <a:xfrm rot="20667642">
            <a:off x="3111653" y="2127882"/>
            <a:ext cx="3430670" cy="440730"/>
          </a:xfrm>
          <a:prstGeom prst="rightArrow">
            <a:avLst/>
          </a:prstGeom>
          <a:solidFill>
            <a:schemeClr val="bg1">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ndParaRPr>
          </a:p>
        </p:txBody>
      </p:sp>
      <p:sp>
        <p:nvSpPr>
          <p:cNvPr id="4" name="Right Arrow 3">
            <a:extLst>
              <a:ext uri="{FF2B5EF4-FFF2-40B4-BE49-F238E27FC236}">
                <a16:creationId xmlns:a16="http://schemas.microsoft.com/office/drawing/2014/main" id="{CDE3F233-DC94-C6CE-F43D-48F190E3EFBB}"/>
              </a:ext>
            </a:extLst>
          </p:cNvPr>
          <p:cNvSpPr/>
          <p:nvPr/>
        </p:nvSpPr>
        <p:spPr bwMode="auto">
          <a:xfrm>
            <a:off x="3298868" y="2923154"/>
            <a:ext cx="3206662" cy="140001"/>
          </a:xfrm>
          <a:prstGeom prst="rightArrow">
            <a:avLst/>
          </a:prstGeom>
          <a:solidFill>
            <a:srgbClr val="FFFF00"/>
          </a:solid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ndParaRPr>
          </a:p>
        </p:txBody>
      </p:sp>
      <p:sp>
        <p:nvSpPr>
          <p:cNvPr id="14" name="Oval 13">
            <a:extLst>
              <a:ext uri="{FF2B5EF4-FFF2-40B4-BE49-F238E27FC236}">
                <a16:creationId xmlns:a16="http://schemas.microsoft.com/office/drawing/2014/main" id="{C680FF7B-D22A-5CCD-FC7A-7B79162C7717}"/>
              </a:ext>
            </a:extLst>
          </p:cNvPr>
          <p:cNvSpPr/>
          <p:nvPr/>
        </p:nvSpPr>
        <p:spPr bwMode="auto">
          <a:xfrm>
            <a:off x="2613068" y="2596657"/>
            <a:ext cx="685800" cy="71437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ndParaRPr>
          </a:p>
        </p:txBody>
      </p:sp>
      <p:sp>
        <p:nvSpPr>
          <p:cNvPr id="15" name="Explosion 1 14">
            <a:extLst>
              <a:ext uri="{FF2B5EF4-FFF2-40B4-BE49-F238E27FC236}">
                <a16:creationId xmlns:a16="http://schemas.microsoft.com/office/drawing/2014/main" id="{9D8A08D9-55B0-2D7D-9AAC-A06B581503E7}"/>
              </a:ext>
            </a:extLst>
          </p:cNvPr>
          <p:cNvSpPr/>
          <p:nvPr/>
        </p:nvSpPr>
        <p:spPr bwMode="auto">
          <a:xfrm>
            <a:off x="2471590" y="2438400"/>
            <a:ext cx="914400" cy="914400"/>
          </a:xfrm>
          <a:prstGeom prst="irregularSeal1">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ndParaRPr>
          </a:p>
        </p:txBody>
      </p:sp>
      <p:sp>
        <p:nvSpPr>
          <p:cNvPr id="16" name="Smiley Face 15">
            <a:extLst>
              <a:ext uri="{FF2B5EF4-FFF2-40B4-BE49-F238E27FC236}">
                <a16:creationId xmlns:a16="http://schemas.microsoft.com/office/drawing/2014/main" id="{455CCD60-F45D-1DAC-EA02-1AB273E9832A}"/>
              </a:ext>
            </a:extLst>
          </p:cNvPr>
          <p:cNvSpPr/>
          <p:nvPr/>
        </p:nvSpPr>
        <p:spPr bwMode="auto">
          <a:xfrm>
            <a:off x="-1143000" y="-214922"/>
            <a:ext cx="119821" cy="45719"/>
          </a:xfrm>
          <a:prstGeom prst="smileyFace">
            <a:avLst/>
          </a:prstGeom>
          <a:noFill/>
          <a:ln w="762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ndParaRPr>
          </a:p>
        </p:txBody>
      </p:sp>
      <p:pic>
        <p:nvPicPr>
          <p:cNvPr id="1034" name="Picture 10" descr="Smiley Emoji PNG Images | Free Photos, PNG Stickers ...">
            <a:extLst>
              <a:ext uri="{FF2B5EF4-FFF2-40B4-BE49-F238E27FC236}">
                <a16:creationId xmlns:a16="http://schemas.microsoft.com/office/drawing/2014/main" id="{BBD0DFDA-104D-33BE-AC5A-DE2B56B82E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8238" y="2465424"/>
            <a:ext cx="915460" cy="915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09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03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8"/>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3" grpId="0" animBg="1"/>
      <p:bldP spid="10" grpId="0" animBg="1"/>
      <p:bldP spid="4" grpId="0" animBg="1"/>
      <p:bldP spid="4" grpId="1" animBg="1"/>
      <p:bldP spid="14" grpId="0" animBg="1"/>
      <p:bldP spid="15" grpId="0" animBg="1"/>
      <p:bldP spid="15"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7DDBD608-0735-8DB7-9E6C-A74B8C04A247}"/>
              </a:ext>
            </a:extLst>
          </p:cNvPr>
          <p:cNvSpPr>
            <a:spLocks noGrp="1" noChangeArrowheads="1"/>
          </p:cNvSpPr>
          <p:nvPr>
            <p:ph type="title"/>
          </p:nvPr>
        </p:nvSpPr>
        <p:spPr>
          <a:xfrm>
            <a:off x="304800" y="2209800"/>
            <a:ext cx="8458200" cy="2057400"/>
          </a:xfrm>
          <a:solidFill>
            <a:schemeClr val="accent4"/>
          </a:solidFill>
          <a:ln>
            <a:solidFill>
              <a:schemeClr val="accent2">
                <a:lumMod val="50000"/>
              </a:schemeClr>
            </a:solidFill>
          </a:ln>
        </p:spPr>
        <p:style>
          <a:lnRef idx="1">
            <a:schemeClr val="accent1"/>
          </a:lnRef>
          <a:fillRef idx="2">
            <a:schemeClr val="accent1"/>
          </a:fillRef>
          <a:effectRef idx="1">
            <a:schemeClr val="accent1"/>
          </a:effectRef>
          <a:fontRef idx="minor">
            <a:schemeClr val="dk1"/>
          </a:fontRef>
        </p:style>
        <p:txBody>
          <a:bodyPr/>
          <a:lstStyle/>
          <a:p>
            <a:br>
              <a:rPr lang="en-US" altLang="en-US" dirty="0">
                <a:solidFill>
                  <a:srgbClr val="DDDFED"/>
                </a:solidFill>
                <a:latin typeface="Arial" panose="020B0604020202020204" pitchFamily="34" charset="0"/>
                <a:ea typeface="ＭＳ Ｐゴシック" panose="020B0600070205080204" pitchFamily="34" charset="-128"/>
              </a:rPr>
            </a:br>
            <a:br>
              <a:rPr lang="en-US" altLang="en-US" dirty="0">
                <a:solidFill>
                  <a:srgbClr val="DDDFED"/>
                </a:solidFill>
                <a:latin typeface="Arial" panose="020B0604020202020204" pitchFamily="34" charset="0"/>
                <a:ea typeface="ＭＳ Ｐゴシック" panose="020B0600070205080204" pitchFamily="34" charset="-128"/>
              </a:rPr>
            </a:br>
            <a:r>
              <a:rPr lang="en-US" altLang="en-US" sz="3600" dirty="0">
                <a:solidFill>
                  <a:schemeClr val="accent6">
                    <a:lumMod val="75000"/>
                  </a:schemeClr>
                </a:solidFill>
                <a:latin typeface="Arial" panose="020B0604020202020204" pitchFamily="34" charset="0"/>
                <a:ea typeface="ＭＳ Ｐゴシック" panose="020B0600070205080204" pitchFamily="34" charset="-128"/>
              </a:rPr>
              <a:t>Resilience</a:t>
            </a:r>
            <a:br>
              <a:rPr lang="en-US" altLang="en-US" dirty="0">
                <a:solidFill>
                  <a:srgbClr val="DDDFED"/>
                </a:solidFill>
                <a:latin typeface="Arial" panose="020B0604020202020204" pitchFamily="34" charset="0"/>
                <a:ea typeface="ＭＳ Ｐゴシック" panose="020B0600070205080204" pitchFamily="34" charset="-128"/>
              </a:rPr>
            </a:br>
            <a:br>
              <a:rPr lang="en-US" altLang="en-US" dirty="0">
                <a:solidFill>
                  <a:srgbClr val="DDDFED"/>
                </a:solidFill>
                <a:latin typeface="Arial" panose="020B0604020202020204" pitchFamily="34" charset="0"/>
                <a:ea typeface="ＭＳ Ｐゴシック" panose="020B0600070205080204" pitchFamily="34" charset="-128"/>
              </a:rPr>
            </a:br>
            <a:endParaRPr lang="en-US" altLang="en-US" sz="3600" dirty="0">
              <a:solidFill>
                <a:srgbClr val="00B05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970443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BE7861BE-3A3E-DF40-A8EC-12A9DC4CE2C0}"/>
              </a:ext>
            </a:extLst>
          </p:cNvPr>
          <p:cNvGraphicFramePr>
            <a:graphicFrameLocks noGrp="1"/>
          </p:cNvGraphicFramePr>
          <p:nvPr>
            <p:ph idx="1"/>
          </p:nvPr>
        </p:nvGraphicFramePr>
        <p:xfrm>
          <a:off x="152400" y="1524000"/>
          <a:ext cx="83820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a:extLst>
              <a:ext uri="{FF2B5EF4-FFF2-40B4-BE49-F238E27FC236}">
                <a16:creationId xmlns:a16="http://schemas.microsoft.com/office/drawing/2014/main" id="{11523FB6-2D4E-9716-6CC0-2FDD2CEECFC5}"/>
              </a:ext>
            </a:extLst>
          </p:cNvPr>
          <p:cNvSpPr/>
          <p:nvPr/>
        </p:nvSpPr>
        <p:spPr>
          <a:xfrm>
            <a:off x="2605088" y="762000"/>
            <a:ext cx="3989387" cy="1016000"/>
          </a:xfrm>
          <a:prstGeom prst="rect">
            <a:avLst/>
          </a:prstGeom>
          <a:noFill/>
        </p:spPr>
        <p:txBody>
          <a:bodyPr wrap="none">
            <a:spAutoFit/>
          </a:bodyPr>
          <a:lstStyle/>
          <a:p>
            <a:pPr algn="ctr">
              <a:defRPr/>
            </a:pPr>
            <a:r>
              <a:rPr lang="en-US" sz="6000" b="1" dirty="0">
                <a:ln w="19050">
                  <a:noFill/>
                  <a:prstDash val="solid"/>
                </a:ln>
                <a:solidFill>
                  <a:schemeClr val="bg2">
                    <a:lumMod val="20000"/>
                    <a:lumOff val="80000"/>
                  </a:schemeClr>
                </a:solidFill>
                <a:effectLst>
                  <a:outerShdw blurRad="50000" dist="50800" dir="7500000" algn="tl">
                    <a:srgbClr val="000000">
                      <a:shade val="5000"/>
                      <a:alpha val="35000"/>
                    </a:srgbClr>
                  </a:outerShdw>
                </a:effectLst>
              </a:rPr>
              <a:t>Resilience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12E210C0-79C6-64FB-71F1-D4DA27F0BF64}"/>
              </a:ext>
            </a:extLst>
          </p:cNvPr>
          <p:cNvGraphicFramePr>
            <a:graphicFrameLocks noGrp="1"/>
          </p:cNvGraphicFramePr>
          <p:nvPr>
            <p:ph idx="1"/>
          </p:nvPr>
        </p:nvGraphicFramePr>
        <p:xfrm>
          <a:off x="152400" y="1524000"/>
          <a:ext cx="83820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a:extLst>
              <a:ext uri="{FF2B5EF4-FFF2-40B4-BE49-F238E27FC236}">
                <a16:creationId xmlns:a16="http://schemas.microsoft.com/office/drawing/2014/main" id="{88D4EB9D-EF5C-B81F-FA69-2D749EA679F4}"/>
              </a:ext>
            </a:extLst>
          </p:cNvPr>
          <p:cNvSpPr/>
          <p:nvPr/>
        </p:nvSpPr>
        <p:spPr>
          <a:xfrm>
            <a:off x="2605088" y="762000"/>
            <a:ext cx="3989387" cy="1016000"/>
          </a:xfrm>
          <a:prstGeom prst="rect">
            <a:avLst/>
          </a:prstGeom>
          <a:noFill/>
        </p:spPr>
        <p:txBody>
          <a:bodyPr wrap="none">
            <a:spAutoFit/>
          </a:bodyPr>
          <a:lstStyle/>
          <a:p>
            <a:pPr algn="ctr">
              <a:defRPr/>
            </a:pPr>
            <a:r>
              <a:rPr lang="en-US" sz="6000" b="1" dirty="0">
                <a:ln w="19050">
                  <a:noFill/>
                  <a:prstDash val="solid"/>
                </a:ln>
                <a:solidFill>
                  <a:schemeClr val="bg2">
                    <a:lumMod val="20000"/>
                    <a:lumOff val="80000"/>
                  </a:schemeClr>
                </a:solidFill>
                <a:effectLst>
                  <a:outerShdw blurRad="50000" dist="50800" dir="7500000" algn="tl">
                    <a:srgbClr val="000000">
                      <a:shade val="5000"/>
                      <a:alpha val="35000"/>
                    </a:srgbClr>
                  </a:outerShdw>
                </a:effectLst>
              </a:rPr>
              <a:t>Resilience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a:extLst>
              <a:ext uri="{FF2B5EF4-FFF2-40B4-BE49-F238E27FC236}">
                <a16:creationId xmlns:a16="http://schemas.microsoft.com/office/drawing/2014/main" id="{CCECA1EC-7F30-14A6-F9C4-74BB6A1D3679}"/>
              </a:ext>
            </a:extLst>
          </p:cNvPr>
          <p:cNvSpPr>
            <a:spLocks noGrp="1" noChangeArrowheads="1"/>
          </p:cNvSpPr>
          <p:nvPr>
            <p:ph type="title"/>
          </p:nvPr>
        </p:nvSpPr>
        <p:spPr>
          <a:xfrm>
            <a:off x="228600" y="135672"/>
            <a:ext cx="8458200" cy="45719"/>
          </a:xfrm>
        </p:spPr>
        <p:txBody>
          <a:bodyPr/>
          <a:lstStyle/>
          <a:p>
            <a:br>
              <a:rPr lang="en-US" altLang="en-US" dirty="0">
                <a:latin typeface="Arial Rounded MT Bold" panose="020F0704030504030204" pitchFamily="34" charset="77"/>
                <a:ea typeface="ＭＳ Ｐゴシック" panose="020B0600070205080204" pitchFamily="34" charset="-128"/>
              </a:rPr>
            </a:br>
            <a:br>
              <a:rPr lang="en-US" altLang="en-US" dirty="0">
                <a:latin typeface="Arial Rounded MT Bold" panose="020F0704030504030204" pitchFamily="34" charset="77"/>
                <a:ea typeface="ＭＳ Ｐゴシック" panose="020B0600070205080204" pitchFamily="34" charset="-128"/>
              </a:rPr>
            </a:br>
            <a:br>
              <a:rPr lang="en-US" altLang="en-US" dirty="0">
                <a:latin typeface="Arial" panose="020B0604020202020204" pitchFamily="34" charset="0"/>
                <a:ea typeface="ＭＳ Ｐゴシック" panose="020B0600070205080204" pitchFamily="34" charset="-128"/>
                <a:cs typeface="Arial" panose="020B0604020202020204" pitchFamily="34" charset="0"/>
              </a:rPr>
            </a:br>
            <a:br>
              <a:rPr lang="en-US" altLang="en-US" dirty="0">
                <a:latin typeface="Arial Rounded MT Bold" panose="020F0704030504030204" pitchFamily="34" charset="77"/>
                <a:ea typeface="ＭＳ Ｐゴシック" panose="020B0600070205080204" pitchFamily="34" charset="-128"/>
              </a:rPr>
            </a:br>
            <a:br>
              <a:rPr lang="en-US" altLang="en-US" dirty="0">
                <a:latin typeface="Arial Rounded MT Bold" panose="020F0704030504030204" pitchFamily="34" charset="77"/>
                <a:ea typeface="ＭＳ Ｐゴシック" panose="020B0600070205080204" pitchFamily="34" charset="-128"/>
              </a:rPr>
            </a:br>
            <a:br>
              <a:rPr lang="en-US" altLang="en-US" dirty="0">
                <a:latin typeface="Arial Rounded MT Bold" panose="020F0704030504030204" pitchFamily="34" charset="77"/>
                <a:ea typeface="ＭＳ Ｐゴシック" panose="020B0600070205080204" pitchFamily="34" charset="-128"/>
              </a:rPr>
            </a:br>
            <a:br>
              <a:rPr lang="en-US" altLang="en-US" dirty="0">
                <a:latin typeface="Arial Rounded MT Bold" panose="020F0704030504030204" pitchFamily="34" charset="77"/>
                <a:ea typeface="ＭＳ Ｐゴシック" panose="020B0600070205080204" pitchFamily="34" charset="-128"/>
              </a:rPr>
            </a:br>
            <a:br>
              <a:rPr lang="en-US" altLang="en-US" dirty="0">
                <a:latin typeface="Arial Rounded MT Bold" panose="020F0704030504030204" pitchFamily="34" charset="77"/>
                <a:ea typeface="ＭＳ Ｐゴシック" panose="020B0600070205080204" pitchFamily="34" charset="-128"/>
              </a:rPr>
            </a:br>
            <a:r>
              <a:rPr lang="en-US" altLang="en-US" sz="3200" dirty="0">
                <a:latin typeface="Arial" panose="020B0604020202020204" pitchFamily="34" charset="0"/>
                <a:ea typeface="ＭＳ Ｐゴシック" panose="020B0600070205080204" pitchFamily="34" charset="-128"/>
                <a:cs typeface="Arial" panose="020B0604020202020204" pitchFamily="34" charset="0"/>
              </a:rPr>
              <a:t>Stress with an Immediate Threat</a:t>
            </a:r>
            <a:br>
              <a:rPr lang="en-US" altLang="en-US" dirty="0">
                <a:latin typeface="Arial Rounded MT Bold" panose="020F0704030504030204" pitchFamily="34" charset="77"/>
                <a:ea typeface="ＭＳ Ｐゴシック" panose="020B0600070205080204" pitchFamily="34" charset="-128"/>
              </a:rPr>
            </a:br>
            <a:br>
              <a:rPr lang="en-US" altLang="en-US" dirty="0">
                <a:latin typeface="Arial Rounded MT Bold" panose="020F0704030504030204" pitchFamily="34" charset="77"/>
                <a:ea typeface="ＭＳ Ｐゴシック" panose="020B0600070205080204" pitchFamily="34" charset="-128"/>
              </a:rPr>
            </a:br>
            <a:br>
              <a:rPr lang="en-US" altLang="en-US" dirty="0">
                <a:latin typeface="Arial Rounded MT Bold" panose="020F0704030504030204" pitchFamily="34" charset="77"/>
                <a:ea typeface="ＭＳ Ｐゴシック" panose="020B0600070205080204" pitchFamily="34" charset="-128"/>
              </a:rPr>
            </a:br>
            <a:br>
              <a:rPr lang="en-US" altLang="en-US" dirty="0">
                <a:latin typeface="Arial Rounded MT Bold" panose="020F0704030504030204" pitchFamily="34" charset="77"/>
                <a:ea typeface="ＭＳ Ｐゴシック" panose="020B0600070205080204" pitchFamily="34" charset="-128"/>
              </a:rPr>
            </a:br>
            <a:br>
              <a:rPr lang="en-US" altLang="en-US" dirty="0">
                <a:latin typeface="Arial Rounded MT Bold" panose="020F0704030504030204" pitchFamily="34" charset="77"/>
                <a:ea typeface="ＭＳ Ｐゴシック" panose="020B0600070205080204" pitchFamily="34" charset="-128"/>
              </a:rPr>
            </a:br>
            <a:br>
              <a:rPr lang="en-US" altLang="en-US" dirty="0">
                <a:latin typeface="Arial Rounded MT Bold" panose="020F0704030504030204" pitchFamily="34" charset="77"/>
                <a:ea typeface="ＭＳ Ｐゴシック" panose="020B0600070205080204" pitchFamily="34" charset="-128"/>
              </a:rPr>
            </a:br>
            <a:endParaRPr lang="en-US" altLang="en-US" sz="2400" dirty="0">
              <a:solidFill>
                <a:srgbClr val="00B050"/>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60418" name="Content Placeholder 3">
            <a:extLst>
              <a:ext uri="{FF2B5EF4-FFF2-40B4-BE49-F238E27FC236}">
                <a16:creationId xmlns:a16="http://schemas.microsoft.com/office/drawing/2014/main" id="{D1E54B10-4F17-4299-E890-68C31B481BE8}"/>
              </a:ext>
            </a:extLst>
          </p:cNvPr>
          <p:cNvPicPr>
            <a:picLocks noGrp="1" noChangeAspect="1"/>
          </p:cNvPicPr>
          <p:nvPr/>
        </p:nvPicPr>
        <p:blipFill>
          <a:blip r:embed="rId2">
            <a:extLst>
              <a:ext uri="{28A0092B-C50C-407E-A947-70E740481C1C}">
                <a14:useLocalDpi xmlns:a14="http://schemas.microsoft.com/office/drawing/2010/main" val="0"/>
              </a:ext>
            </a:extLst>
          </a:blip>
          <a:srcRect l="-17216" r="-17216"/>
          <a:stretch>
            <a:fillRect/>
          </a:stretch>
        </p:blipFill>
        <p:spPr bwMode="auto">
          <a:xfrm>
            <a:off x="1714500" y="1905000"/>
            <a:ext cx="5715000" cy="2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8E83038D-03DE-771D-F163-FA4AE671C9A0}"/>
              </a:ext>
            </a:extLst>
          </p:cNvPr>
          <p:cNvSpPr txBox="1"/>
          <p:nvPr/>
        </p:nvSpPr>
        <p:spPr>
          <a:xfrm>
            <a:off x="1219200" y="4953000"/>
            <a:ext cx="7086600" cy="461665"/>
          </a:xfrm>
          <a:prstGeom prst="rect">
            <a:avLst/>
          </a:prstGeom>
          <a:noFill/>
        </p:spPr>
        <p:txBody>
          <a:bodyPr wrap="square" rtlCol="0">
            <a:spAutoFit/>
          </a:bodyPr>
          <a:lstStyle/>
          <a:p>
            <a:r>
              <a:rPr lang="en-US" sz="2400" dirty="0"/>
              <a:t>We can not think or feel when we feel under attack</a:t>
            </a:r>
          </a:p>
        </p:txBody>
      </p:sp>
      <p:sp>
        <p:nvSpPr>
          <p:cNvPr id="3" name="TextBox 2">
            <a:extLst>
              <a:ext uri="{FF2B5EF4-FFF2-40B4-BE49-F238E27FC236}">
                <a16:creationId xmlns:a16="http://schemas.microsoft.com/office/drawing/2014/main" id="{15746C58-19C9-C9C4-E494-C768A12DE877}"/>
              </a:ext>
            </a:extLst>
          </p:cNvPr>
          <p:cNvSpPr txBox="1"/>
          <p:nvPr/>
        </p:nvSpPr>
        <p:spPr>
          <a:xfrm>
            <a:off x="152400" y="6073914"/>
            <a:ext cx="8839200" cy="707886"/>
          </a:xfrm>
          <a:prstGeom prst="rect">
            <a:avLst/>
          </a:prstGeom>
          <a:noFill/>
        </p:spPr>
        <p:txBody>
          <a:bodyPr wrap="square" rtlCol="0">
            <a:spAutoFit/>
          </a:bodyPr>
          <a:lstStyle/>
          <a:p>
            <a:pPr algn="ctr"/>
            <a:r>
              <a:rPr lang="en-US" sz="2000" dirty="0">
                <a:solidFill>
                  <a:srgbClr val="00B050"/>
                </a:solidFill>
              </a:rPr>
              <a:t>(Meaning: We can help youth distinguish real tigers from paper tigers or traumatic reminders)</a:t>
            </a:r>
          </a:p>
        </p:txBody>
      </p:sp>
    </p:spTree>
    <p:extLst>
      <p:ext uri="{BB962C8B-B14F-4D97-AF65-F5344CB8AC3E}">
        <p14:creationId xmlns:p14="http://schemas.microsoft.com/office/powerpoint/2010/main" val="26811347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Picture 4">
            <a:extLst>
              <a:ext uri="{FF2B5EF4-FFF2-40B4-BE49-F238E27FC236}">
                <a16:creationId xmlns:a16="http://schemas.microsoft.com/office/drawing/2014/main" id="{BD0C88AF-CA42-6EEF-FC6E-B3BE28D568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123" y="1985"/>
            <a:ext cx="10290723" cy="6856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2" name="Title 1">
            <a:extLst>
              <a:ext uri="{FF2B5EF4-FFF2-40B4-BE49-F238E27FC236}">
                <a16:creationId xmlns:a16="http://schemas.microsoft.com/office/drawing/2014/main" id="{7B332569-18AE-AE4B-6261-C8E654C47A50}"/>
              </a:ext>
            </a:extLst>
          </p:cNvPr>
          <p:cNvSpPr>
            <a:spLocks noGrp="1" noChangeArrowheads="1"/>
          </p:cNvSpPr>
          <p:nvPr>
            <p:ph type="title"/>
          </p:nvPr>
        </p:nvSpPr>
        <p:spPr/>
        <p:txBody>
          <a:bodyPr/>
          <a:lstStyle/>
          <a:p>
            <a:endParaRPr lang="en-US" altLang="en-US" dirty="0">
              <a:ea typeface="ＭＳ Ｐゴシック" panose="020B0600070205080204" pitchFamily="34" charset="-128"/>
            </a:endParaRPr>
          </a:p>
        </p:txBody>
      </p:sp>
      <p:sp>
        <p:nvSpPr>
          <p:cNvPr id="3" name="Content Placeholder 2">
            <a:extLst>
              <a:ext uri="{FF2B5EF4-FFF2-40B4-BE49-F238E27FC236}">
                <a16:creationId xmlns:a16="http://schemas.microsoft.com/office/drawing/2014/main" id="{986769AA-A37B-6053-89CE-9D787E55C77D}"/>
              </a:ext>
            </a:extLst>
          </p:cNvPr>
          <p:cNvSpPr>
            <a:spLocks noGrp="1"/>
          </p:cNvSpPr>
          <p:nvPr>
            <p:ph idx="1"/>
          </p:nvPr>
        </p:nvSpPr>
        <p:spPr>
          <a:xfrm>
            <a:off x="914400" y="5410200"/>
            <a:ext cx="7696200" cy="1295400"/>
          </a:xfrm>
          <a:solidFill>
            <a:schemeClr val="accent4">
              <a:lumMod val="90000"/>
            </a:schemeClr>
          </a:solidFill>
        </p:spPr>
        <p:txBody>
          <a:bodyPr/>
          <a:lstStyle/>
          <a:p>
            <a:r>
              <a:rPr lang="en-US" dirty="0">
                <a:solidFill>
                  <a:srgbClr val="002060"/>
                </a:solidFill>
                <a:latin typeface="Aptos" panose="020B0004020202020204" pitchFamily="34" charset="0"/>
              </a:rPr>
              <a:t>Cortisol Driven Stress</a:t>
            </a:r>
          </a:p>
          <a:p>
            <a:r>
              <a:rPr lang="en-US" dirty="0">
                <a:solidFill>
                  <a:srgbClr val="002060"/>
                </a:solidFill>
                <a:latin typeface="Aptos" panose="020B0004020202020204" pitchFamily="34" charset="0"/>
              </a:rPr>
              <a:t>Uncertainty May Be a Major Driver of Harm</a:t>
            </a:r>
          </a:p>
        </p:txBody>
      </p:sp>
    </p:spTree>
    <p:extLst>
      <p:ext uri="{BB962C8B-B14F-4D97-AF65-F5344CB8AC3E}">
        <p14:creationId xmlns:p14="http://schemas.microsoft.com/office/powerpoint/2010/main" val="1347539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a:extLst>
              <a:ext uri="{FF2B5EF4-FFF2-40B4-BE49-F238E27FC236}">
                <a16:creationId xmlns:a16="http://schemas.microsoft.com/office/drawing/2014/main" id="{4FA3B8D2-D4C9-7249-3001-6D4F1574F6CB}"/>
              </a:ext>
            </a:extLst>
          </p:cNvPr>
          <p:cNvSpPr>
            <a:spLocks noGrp="1" noChangeArrowheads="1"/>
          </p:cNvSpPr>
          <p:nvPr>
            <p:ph type="title"/>
          </p:nvPr>
        </p:nvSpPr>
        <p:spPr/>
        <p:txBody>
          <a:bodyPr/>
          <a:lstStyle/>
          <a:p>
            <a:r>
              <a:rPr lang="en-US" altLang="en-US">
                <a:latin typeface="Arial Rounded MT Bold" panose="020F0704030504030204" pitchFamily="34" charset="77"/>
                <a:ea typeface="ＭＳ Ｐゴシック" panose="020B0600070205080204" pitchFamily="34" charset="-128"/>
              </a:rPr>
              <a:t>The Bottom Line</a:t>
            </a:r>
          </a:p>
        </p:txBody>
      </p:sp>
      <p:sp>
        <p:nvSpPr>
          <p:cNvPr id="64514" name="Rectangle 3">
            <a:extLst>
              <a:ext uri="{FF2B5EF4-FFF2-40B4-BE49-F238E27FC236}">
                <a16:creationId xmlns:a16="http://schemas.microsoft.com/office/drawing/2014/main" id="{F800A706-F788-FC18-1DB6-53E0B66C9856}"/>
              </a:ext>
            </a:extLst>
          </p:cNvPr>
          <p:cNvSpPr>
            <a:spLocks noGrp="1" noChangeArrowheads="1"/>
          </p:cNvSpPr>
          <p:nvPr>
            <p:ph type="body" idx="1"/>
          </p:nvPr>
        </p:nvSpPr>
        <p:spPr>
          <a:xfrm>
            <a:off x="228600" y="3276600"/>
            <a:ext cx="8686800" cy="3429000"/>
          </a:xfrm>
        </p:spPr>
        <p:txBody>
          <a:bodyPr/>
          <a:lstStyle/>
          <a:p>
            <a:pPr algn="l">
              <a:lnSpc>
                <a:spcPct val="120000"/>
              </a:lnSpc>
              <a:buFontTx/>
              <a:buChar char="•"/>
            </a:pPr>
            <a:r>
              <a:rPr lang="en-US" altLang="en-US" b="1" dirty="0">
                <a:latin typeface="Arial Rounded MT Bold" panose="020F0704030504030204" pitchFamily="34" charset="77"/>
                <a:ea typeface="ＭＳ Ｐゴシック" panose="020B0600070205080204" pitchFamily="34" charset="-128"/>
              </a:rPr>
              <a:t>Young People will be more resilient if the important adults in their lives believe in them unconditionally </a:t>
            </a:r>
            <a:r>
              <a:rPr lang="en-US" altLang="en-US" b="1" u="sng" dirty="0">
                <a:latin typeface="Arial Rounded MT Bold" panose="020F0704030504030204" pitchFamily="34" charset="77"/>
                <a:ea typeface="ＭＳ Ｐゴシック" panose="020B0600070205080204" pitchFamily="34" charset="-128"/>
              </a:rPr>
              <a:t>and hold them to high expectations</a:t>
            </a:r>
          </a:p>
          <a:p>
            <a:pPr algn="l">
              <a:buFontTx/>
              <a:buChar char="•"/>
            </a:pPr>
            <a:endParaRPr lang="en-US" altLang="en-US" b="1" u="sng" dirty="0">
              <a:latin typeface="Arial Rounded MT Bold" panose="020F0704030504030204" pitchFamily="34" charset="77"/>
              <a:ea typeface="ＭＳ Ｐゴシック" panose="020B0600070205080204" pitchFamily="34"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a:extLst>
              <a:ext uri="{FF2B5EF4-FFF2-40B4-BE49-F238E27FC236}">
                <a16:creationId xmlns:a16="http://schemas.microsoft.com/office/drawing/2014/main" id="{60009C6D-E138-9977-830E-E1F8B3833F4C}"/>
              </a:ext>
            </a:extLst>
          </p:cNvPr>
          <p:cNvSpPr>
            <a:spLocks noGrp="1" noChangeArrowheads="1"/>
          </p:cNvSpPr>
          <p:nvPr>
            <p:ph type="title"/>
          </p:nvPr>
        </p:nvSpPr>
        <p:spPr/>
        <p:txBody>
          <a:bodyPr/>
          <a:lstStyle/>
          <a:p>
            <a:r>
              <a:rPr lang="en-US" altLang="en-US">
                <a:latin typeface="Arial Rounded MT Bold" panose="020F0704030504030204" pitchFamily="34" charset="77"/>
                <a:ea typeface="ＭＳ Ｐゴシック" panose="020B0600070205080204" pitchFamily="34" charset="-128"/>
              </a:rPr>
              <a:t>Resilience</a:t>
            </a:r>
          </a:p>
        </p:txBody>
      </p:sp>
      <p:sp>
        <p:nvSpPr>
          <p:cNvPr id="65538" name="Rectangle 3">
            <a:extLst>
              <a:ext uri="{FF2B5EF4-FFF2-40B4-BE49-F238E27FC236}">
                <a16:creationId xmlns:a16="http://schemas.microsoft.com/office/drawing/2014/main" id="{E6BA28F4-DDA9-8108-EBA2-9C3A5A3A5B91}"/>
              </a:ext>
            </a:extLst>
          </p:cNvPr>
          <p:cNvSpPr>
            <a:spLocks noGrp="1" noChangeArrowheads="1"/>
          </p:cNvSpPr>
          <p:nvPr>
            <p:ph type="body" idx="1"/>
          </p:nvPr>
        </p:nvSpPr>
        <p:spPr/>
        <p:txBody>
          <a:bodyPr/>
          <a:lstStyle/>
          <a:p>
            <a:r>
              <a:rPr lang="en-US" altLang="en-US" sz="3600">
                <a:latin typeface="Arial Rounded MT Bold" panose="020F0704030504030204" pitchFamily="34" charset="77"/>
                <a:ea typeface="ＭＳ Ｐゴシック" panose="020B0600070205080204" pitchFamily="34" charset="-128"/>
              </a:rPr>
              <a:t>is </a:t>
            </a:r>
          </a:p>
          <a:p>
            <a:endParaRPr lang="en-US" altLang="en-US" sz="3600">
              <a:latin typeface="Arial Rounded MT Bold" panose="020F0704030504030204" pitchFamily="34" charset="77"/>
              <a:ea typeface="ＭＳ Ｐゴシック" panose="020B0600070205080204" pitchFamily="34" charset="-128"/>
            </a:endParaRPr>
          </a:p>
          <a:p>
            <a:r>
              <a:rPr lang="en-US" altLang="en-US" sz="3600">
                <a:latin typeface="Arial Rounded MT Bold" panose="020F0704030504030204" pitchFamily="34" charset="77"/>
                <a:ea typeface="ＭＳ Ｐゴシック" panose="020B0600070205080204" pitchFamily="34" charset="-128"/>
              </a:rPr>
              <a:t>NOT</a:t>
            </a:r>
          </a:p>
          <a:p>
            <a:endParaRPr lang="en-US" altLang="en-US" sz="3600">
              <a:latin typeface="Arial Rounded MT Bold" panose="020F0704030504030204" pitchFamily="34" charset="77"/>
              <a:ea typeface="ＭＳ Ｐゴシック" panose="020B0600070205080204" pitchFamily="34" charset="-128"/>
            </a:endParaRPr>
          </a:p>
          <a:p>
            <a:r>
              <a:rPr lang="en-US" altLang="en-US" sz="3600">
                <a:latin typeface="Arial Rounded MT Bold" panose="020F0704030504030204" pitchFamily="34" charset="77"/>
                <a:ea typeface="ＭＳ Ｐゴシック" panose="020B0600070205080204" pitchFamily="34" charset="-128"/>
              </a:rPr>
              <a:t>Invulnerability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0DF01FE6-152B-78CF-C663-78132B462AB1}"/>
              </a:ext>
            </a:extLst>
          </p:cNvPr>
          <p:cNvSpPr>
            <a:spLocks noGrp="1" noChangeArrowheads="1"/>
          </p:cNvSpPr>
          <p:nvPr>
            <p:ph type="title"/>
          </p:nvPr>
        </p:nvSpPr>
        <p:spPr>
          <a:xfrm>
            <a:off x="-1143000" y="304800"/>
            <a:ext cx="9906000" cy="2438400"/>
          </a:xfrm>
        </p:spPr>
        <p:txBody>
          <a:bodyPr/>
          <a:lstStyle/>
          <a:p>
            <a:r>
              <a:rPr lang="en-US" altLang="en-US">
                <a:latin typeface="Arial Rounded MT Bold" panose="020F0704030504030204" pitchFamily="34" charset="77"/>
                <a:ea typeface="ＭＳ Ｐゴシック" panose="020B0600070205080204" pitchFamily="34" charset="-128"/>
              </a:rPr>
              <a:t>Resilience</a:t>
            </a:r>
          </a:p>
        </p:txBody>
      </p:sp>
      <p:sp>
        <p:nvSpPr>
          <p:cNvPr id="48130" name="Rectangle 3">
            <a:extLst>
              <a:ext uri="{FF2B5EF4-FFF2-40B4-BE49-F238E27FC236}">
                <a16:creationId xmlns:a16="http://schemas.microsoft.com/office/drawing/2014/main" id="{C3F074B5-532A-8CFE-9FB2-EAD6E875B516}"/>
              </a:ext>
            </a:extLst>
          </p:cNvPr>
          <p:cNvSpPr>
            <a:spLocks noGrp="1" noChangeArrowheads="1"/>
          </p:cNvSpPr>
          <p:nvPr>
            <p:ph type="body" idx="1"/>
          </p:nvPr>
        </p:nvSpPr>
        <p:spPr>
          <a:xfrm>
            <a:off x="-1752600" y="2590800"/>
            <a:ext cx="10972800" cy="3200400"/>
          </a:xfrm>
        </p:spPr>
        <p:txBody>
          <a:bodyPr/>
          <a:lstStyle/>
          <a:p>
            <a:pPr>
              <a:defRPr/>
            </a:pPr>
            <a:r>
              <a:rPr lang="en-US" altLang="en-US" sz="3600" dirty="0">
                <a:latin typeface="Arial Rounded MT Bold" panose="020F0704030504030204" pitchFamily="34" charset="77"/>
                <a:ea typeface="ＭＳ Ｐゴシック" panose="020B0600070205080204" pitchFamily="34" charset="-128"/>
              </a:rPr>
              <a:t>can</a:t>
            </a:r>
          </a:p>
          <a:p>
            <a:pPr>
              <a:defRPr/>
            </a:pPr>
            <a:endParaRPr lang="en-US" altLang="en-US" sz="3600" dirty="0">
              <a:latin typeface="Arial Rounded MT Bold" panose="020F0704030504030204" pitchFamily="34" charset="77"/>
              <a:ea typeface="ＭＳ Ｐゴシック" panose="020B0600070205080204" pitchFamily="34" charset="-128"/>
            </a:endParaRPr>
          </a:p>
          <a:p>
            <a:pPr>
              <a:defRPr/>
            </a:pPr>
            <a:r>
              <a:rPr lang="en-US" altLang="en-US" sz="3600" dirty="0">
                <a:latin typeface="Arial Rounded MT Bold" panose="020F0704030504030204" pitchFamily="34" charset="77"/>
                <a:ea typeface="ＭＳ Ｐゴシック" panose="020B0600070205080204" pitchFamily="34" charset="-128"/>
              </a:rPr>
              <a:t>be</a:t>
            </a:r>
          </a:p>
          <a:p>
            <a:pPr>
              <a:defRPr/>
            </a:pPr>
            <a:endParaRPr lang="en-US" altLang="en-US" sz="3600" dirty="0">
              <a:latin typeface="Arial Rounded MT Bold" panose="020F0704030504030204" pitchFamily="34" charset="77"/>
              <a:ea typeface="ＭＳ Ｐゴシック" panose="020B0600070205080204" pitchFamily="34" charset="-128"/>
            </a:endParaRPr>
          </a:p>
          <a:p>
            <a:pPr>
              <a:defRPr/>
            </a:pPr>
            <a:r>
              <a:rPr lang="en-US" altLang="en-US" sz="3600" dirty="0">
                <a:solidFill>
                  <a:schemeClr val="tx2">
                    <a:lumMod val="20000"/>
                    <a:lumOff val="80000"/>
                  </a:schemeClr>
                </a:solidFill>
                <a:latin typeface="Arial Rounded MT Bold" panose="020F0704030504030204" pitchFamily="34" charset="77"/>
                <a:ea typeface="ＭＳ Ｐゴシック" panose="020B0600070205080204" pitchFamily="34" charset="-128"/>
              </a:rPr>
              <a:t>Exhausting</a:t>
            </a:r>
          </a:p>
        </p:txBody>
      </p:sp>
      <p:pic>
        <p:nvPicPr>
          <p:cNvPr id="83971" name="Picture 2">
            <a:hlinkClick r:id="rId2"/>
            <a:extLst>
              <a:ext uri="{FF2B5EF4-FFF2-40B4-BE49-F238E27FC236}">
                <a16:creationId xmlns:a16="http://schemas.microsoft.com/office/drawing/2014/main" id="{824FB6CE-1EDC-14FE-3F80-397F5F429F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2514600"/>
            <a:ext cx="21209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21213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kissing another person's cheek&#10;&#10;Description automatically generated with medium confidence">
            <a:extLst>
              <a:ext uri="{FF2B5EF4-FFF2-40B4-BE49-F238E27FC236}">
                <a16:creationId xmlns:a16="http://schemas.microsoft.com/office/drawing/2014/main" id="{51194E74-95EA-8599-2A05-CB753B1996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163" y="2667000"/>
            <a:ext cx="4035425" cy="4038600"/>
          </a:xfrm>
          <a:prstGeom prst="rect">
            <a:avLst/>
          </a:prstGeom>
        </p:spPr>
      </p:pic>
      <p:pic>
        <p:nvPicPr>
          <p:cNvPr id="7" name="Picture 6">
            <a:extLst>
              <a:ext uri="{FF2B5EF4-FFF2-40B4-BE49-F238E27FC236}">
                <a16:creationId xmlns:a16="http://schemas.microsoft.com/office/drawing/2014/main" id="{2BAD1FAA-5AE8-FED3-F3DD-26BBED740854}"/>
              </a:ext>
            </a:extLst>
          </p:cNvPr>
          <p:cNvPicPr>
            <a:picLocks noChangeAspect="1"/>
          </p:cNvPicPr>
          <p:nvPr/>
        </p:nvPicPr>
        <p:blipFill>
          <a:blip r:embed="rId3"/>
          <a:stretch>
            <a:fillRect/>
          </a:stretch>
        </p:blipFill>
        <p:spPr>
          <a:xfrm>
            <a:off x="4522788" y="2667000"/>
            <a:ext cx="2455863" cy="2032000"/>
          </a:xfrm>
          <a:prstGeom prst="rect">
            <a:avLst/>
          </a:prstGeom>
        </p:spPr>
      </p:pic>
      <p:pic>
        <p:nvPicPr>
          <p:cNvPr id="9" name="Picture 8">
            <a:extLst>
              <a:ext uri="{FF2B5EF4-FFF2-40B4-BE49-F238E27FC236}">
                <a16:creationId xmlns:a16="http://schemas.microsoft.com/office/drawing/2014/main" id="{0CFD1098-A1B8-B5B2-4945-24A173A4724F}"/>
              </a:ext>
            </a:extLst>
          </p:cNvPr>
          <p:cNvPicPr>
            <a:picLocks noChangeAspect="1"/>
          </p:cNvPicPr>
          <p:nvPr/>
        </p:nvPicPr>
        <p:blipFill>
          <a:blip r:embed="rId4"/>
          <a:stretch>
            <a:fillRect/>
          </a:stretch>
        </p:blipFill>
        <p:spPr>
          <a:xfrm>
            <a:off x="7053263" y="2667000"/>
            <a:ext cx="1679575" cy="974725"/>
          </a:xfrm>
          <a:prstGeom prst="rect">
            <a:avLst/>
          </a:prstGeom>
        </p:spPr>
      </p:pic>
      <p:pic>
        <p:nvPicPr>
          <p:cNvPr id="11" name="Picture 10">
            <a:extLst>
              <a:ext uri="{FF2B5EF4-FFF2-40B4-BE49-F238E27FC236}">
                <a16:creationId xmlns:a16="http://schemas.microsoft.com/office/drawing/2014/main" id="{D9729FAF-28FA-837A-6519-352FBBE89724}"/>
              </a:ext>
            </a:extLst>
          </p:cNvPr>
          <p:cNvPicPr>
            <a:picLocks noChangeAspect="1"/>
          </p:cNvPicPr>
          <p:nvPr/>
        </p:nvPicPr>
        <p:blipFill>
          <a:blip r:embed="rId5"/>
          <a:stretch>
            <a:fillRect/>
          </a:stretch>
        </p:blipFill>
        <p:spPr>
          <a:xfrm>
            <a:off x="7053263" y="3717925"/>
            <a:ext cx="1679575" cy="982663"/>
          </a:xfrm>
          <a:prstGeom prst="rect">
            <a:avLst/>
          </a:prstGeom>
        </p:spPr>
      </p:pic>
      <p:pic>
        <p:nvPicPr>
          <p:cNvPr id="10" name="Picture 9">
            <a:extLst>
              <a:ext uri="{FF2B5EF4-FFF2-40B4-BE49-F238E27FC236}">
                <a16:creationId xmlns:a16="http://schemas.microsoft.com/office/drawing/2014/main" id="{223477EE-CA88-57FF-EFC8-93867D2F4064}"/>
              </a:ext>
            </a:extLst>
          </p:cNvPr>
          <p:cNvPicPr>
            <a:picLocks noChangeAspect="1"/>
          </p:cNvPicPr>
          <p:nvPr/>
        </p:nvPicPr>
        <p:blipFill>
          <a:blip r:embed="rId6"/>
          <a:stretch>
            <a:fillRect/>
          </a:stretch>
        </p:blipFill>
        <p:spPr>
          <a:xfrm>
            <a:off x="4522788" y="4775200"/>
            <a:ext cx="981075" cy="1270000"/>
          </a:xfrm>
          <a:prstGeom prst="rect">
            <a:avLst/>
          </a:prstGeom>
        </p:spPr>
      </p:pic>
      <p:pic>
        <p:nvPicPr>
          <p:cNvPr id="8" name="Picture 7">
            <a:extLst>
              <a:ext uri="{FF2B5EF4-FFF2-40B4-BE49-F238E27FC236}">
                <a16:creationId xmlns:a16="http://schemas.microsoft.com/office/drawing/2014/main" id="{5FCB0703-4D36-D178-BBB3-891666007430}"/>
              </a:ext>
            </a:extLst>
          </p:cNvPr>
          <p:cNvPicPr>
            <a:picLocks noChangeAspect="1"/>
          </p:cNvPicPr>
          <p:nvPr/>
        </p:nvPicPr>
        <p:blipFill>
          <a:blip r:embed="rId7"/>
          <a:stretch>
            <a:fillRect/>
          </a:stretch>
        </p:blipFill>
        <p:spPr>
          <a:xfrm>
            <a:off x="4522788" y="6119813"/>
            <a:ext cx="981075" cy="584200"/>
          </a:xfrm>
          <a:prstGeom prst="rect">
            <a:avLst/>
          </a:prstGeom>
        </p:spPr>
      </p:pic>
      <p:pic>
        <p:nvPicPr>
          <p:cNvPr id="6" name="Content Placeholder 5" descr="A picture containing person&#10;&#10;Description automatically generated">
            <a:extLst>
              <a:ext uri="{FF2B5EF4-FFF2-40B4-BE49-F238E27FC236}">
                <a16:creationId xmlns:a16="http://schemas.microsoft.com/office/drawing/2014/main" id="{898FE8F7-87A2-C1DD-C25E-6D2768233640}"/>
              </a:ext>
            </a:extLst>
          </p:cNvPr>
          <p:cNvPicPr>
            <a:picLocks noGrp="1" noChangeAspect="1"/>
          </p:cNvPicPr>
          <p:nvPr>
            <p:ph idx="1"/>
          </p:nvPr>
        </p:nvPicPr>
        <p:blipFill>
          <a:blip r:embed="rId8">
            <a:extLst>
              <a:ext uri="{28A0092B-C50C-407E-A947-70E740481C1C}">
                <a14:useLocalDpi xmlns:a14="http://schemas.microsoft.com/office/drawing/2010/main" val="0"/>
              </a:ext>
            </a:extLst>
          </a:blip>
          <a:stretch>
            <a:fillRect/>
          </a:stretch>
        </p:blipFill>
        <p:spPr>
          <a:xfrm>
            <a:off x="5580063" y="4775200"/>
            <a:ext cx="3154363" cy="1930400"/>
          </a:xfrm>
        </p:spPr>
      </p:pic>
      <p:sp>
        <p:nvSpPr>
          <p:cNvPr id="61441" name="Title 1">
            <a:extLst>
              <a:ext uri="{FF2B5EF4-FFF2-40B4-BE49-F238E27FC236}">
                <a16:creationId xmlns:a16="http://schemas.microsoft.com/office/drawing/2014/main" id="{CC9B8A2F-463E-2CBE-2276-EF0A81F0DCDF}"/>
              </a:ext>
            </a:extLst>
          </p:cNvPr>
          <p:cNvSpPr>
            <a:spLocks noGrp="1" noChangeArrowheads="1"/>
          </p:cNvSpPr>
          <p:nvPr>
            <p:ph type="title"/>
          </p:nvPr>
        </p:nvSpPr>
        <p:spPr>
          <a:xfrm>
            <a:off x="304800" y="304800"/>
            <a:ext cx="8458200" cy="2133600"/>
          </a:xfrm>
        </p:spPr>
        <p:txBody>
          <a:bodyPr wrap="square" anchor="ctr">
            <a:normAutofit/>
          </a:bodyPr>
          <a:lstStyle/>
          <a:p>
            <a:r>
              <a:rPr lang="en-US" altLang="en-US" sz="3200" dirty="0">
                <a:latin typeface="Arial" panose="020B0604020202020204" pitchFamily="34" charset="0"/>
                <a:cs typeface="Arial" panose="020B0604020202020204" pitchFamily="34" charset="0"/>
              </a:rPr>
              <a:t>Above all . . . human connection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7DDBD608-0735-8DB7-9E6C-A74B8C04A247}"/>
              </a:ext>
            </a:extLst>
          </p:cNvPr>
          <p:cNvSpPr>
            <a:spLocks noGrp="1" noChangeArrowheads="1"/>
          </p:cNvSpPr>
          <p:nvPr>
            <p:ph type="title"/>
          </p:nvPr>
        </p:nvSpPr>
        <p:spPr>
          <a:xfrm>
            <a:off x="304800" y="2209800"/>
            <a:ext cx="8458200" cy="2057400"/>
          </a:xfrm>
          <a:solidFill>
            <a:schemeClr val="accent4"/>
          </a:solidFill>
          <a:ln>
            <a:solidFill>
              <a:schemeClr val="accent2">
                <a:lumMod val="50000"/>
              </a:schemeClr>
            </a:solidFill>
          </a:ln>
        </p:spPr>
        <p:style>
          <a:lnRef idx="1">
            <a:schemeClr val="accent1"/>
          </a:lnRef>
          <a:fillRef idx="2">
            <a:schemeClr val="accent1"/>
          </a:fillRef>
          <a:effectRef idx="1">
            <a:schemeClr val="accent1"/>
          </a:effectRef>
          <a:fontRef idx="minor">
            <a:schemeClr val="dk1"/>
          </a:fontRef>
        </p:style>
        <p:txBody>
          <a:bodyPr/>
          <a:lstStyle/>
          <a:p>
            <a:br>
              <a:rPr lang="en-US" altLang="en-US" dirty="0">
                <a:solidFill>
                  <a:srgbClr val="DDDFED"/>
                </a:solidFill>
                <a:latin typeface="Arial" panose="020B0604020202020204" pitchFamily="34" charset="0"/>
                <a:ea typeface="ＭＳ Ｐゴシック" panose="020B0600070205080204" pitchFamily="34" charset="-128"/>
              </a:rPr>
            </a:br>
            <a:br>
              <a:rPr lang="en-US" altLang="en-US" dirty="0">
                <a:solidFill>
                  <a:srgbClr val="DDDFED"/>
                </a:solidFill>
                <a:latin typeface="Arial" panose="020B0604020202020204" pitchFamily="34" charset="0"/>
                <a:ea typeface="ＭＳ Ｐゴシック" panose="020B0600070205080204" pitchFamily="34" charset="-128"/>
              </a:rPr>
            </a:br>
            <a:r>
              <a:rPr lang="en-US" altLang="en-US" sz="3600" dirty="0">
                <a:solidFill>
                  <a:schemeClr val="accent6">
                    <a:lumMod val="75000"/>
                  </a:schemeClr>
                </a:solidFill>
                <a:latin typeface="Arial" panose="020B0604020202020204" pitchFamily="34" charset="0"/>
                <a:ea typeface="ＭＳ Ｐゴシック" panose="020B0600070205080204" pitchFamily="34" charset="-128"/>
              </a:rPr>
              <a:t>Trauma-Sensitive Practices</a:t>
            </a:r>
            <a:br>
              <a:rPr lang="en-US" altLang="en-US" dirty="0">
                <a:solidFill>
                  <a:srgbClr val="DDDFED"/>
                </a:solidFill>
                <a:latin typeface="Arial" panose="020B0604020202020204" pitchFamily="34" charset="0"/>
                <a:ea typeface="ＭＳ Ｐゴシック" panose="020B0600070205080204" pitchFamily="34" charset="-128"/>
              </a:rPr>
            </a:br>
            <a:br>
              <a:rPr lang="en-US" altLang="en-US" dirty="0">
                <a:solidFill>
                  <a:srgbClr val="DDDFED"/>
                </a:solidFill>
                <a:latin typeface="Arial" panose="020B0604020202020204" pitchFamily="34" charset="0"/>
                <a:ea typeface="ＭＳ Ｐゴシック" panose="020B0600070205080204" pitchFamily="34" charset="-128"/>
              </a:rPr>
            </a:br>
            <a:endParaRPr lang="en-US" altLang="en-US" sz="3600" dirty="0">
              <a:solidFill>
                <a:srgbClr val="00B05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814457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a:extLst>
              <a:ext uri="{FF2B5EF4-FFF2-40B4-BE49-F238E27FC236}">
                <a16:creationId xmlns:a16="http://schemas.microsoft.com/office/drawing/2014/main" id="{478924E9-595B-DF77-3E8C-69AA10E38817}"/>
              </a:ext>
            </a:extLst>
          </p:cNvPr>
          <p:cNvSpPr>
            <a:spLocks noGrp="1" noChangeArrowheads="1"/>
          </p:cNvSpPr>
          <p:nvPr>
            <p:ph type="title"/>
          </p:nvPr>
        </p:nvSpPr>
        <p:spPr/>
        <p:txBody>
          <a:bodyPr/>
          <a:lstStyle/>
          <a:p>
            <a:r>
              <a:rPr lang="en-US" altLang="en-US" sz="3600">
                <a:latin typeface="Arial" panose="020B0604020202020204" pitchFamily="34" charset="0"/>
                <a:ea typeface="ＭＳ Ｐゴシック" panose="020B0600070205080204" pitchFamily="34" charset="-128"/>
                <a:cs typeface="Arial" panose="020B0604020202020204" pitchFamily="34" charset="0"/>
              </a:rPr>
              <a:t>Childhood Trauma </a:t>
            </a:r>
            <a:r>
              <a:rPr lang="en-US" altLang="en-US" sz="3600">
                <a:solidFill>
                  <a:srgbClr val="00B050"/>
                </a:solidFill>
                <a:latin typeface="Arial" panose="020B0604020202020204" pitchFamily="34" charset="0"/>
                <a:ea typeface="ＭＳ Ｐゴシック" panose="020B0600070205080204" pitchFamily="34" charset="-128"/>
                <a:cs typeface="Arial" panose="020B0604020202020204" pitchFamily="34" charset="0"/>
              </a:rPr>
              <a:t>May</a:t>
            </a:r>
            <a:r>
              <a:rPr lang="en-US" altLang="en-US" sz="3600">
                <a:latin typeface="Arial" panose="020B0604020202020204" pitchFamily="34" charset="0"/>
                <a:ea typeface="ＭＳ Ｐゴシック" panose="020B0600070205080204" pitchFamily="34" charset="-128"/>
                <a:cs typeface="Arial" panose="020B0604020202020204" pitchFamily="34" charset="0"/>
              </a:rPr>
              <a:t> Affect:</a:t>
            </a:r>
          </a:p>
        </p:txBody>
      </p:sp>
      <p:sp>
        <p:nvSpPr>
          <p:cNvPr id="70658" name="Content Placeholder 2">
            <a:extLst>
              <a:ext uri="{FF2B5EF4-FFF2-40B4-BE49-F238E27FC236}">
                <a16:creationId xmlns:a16="http://schemas.microsoft.com/office/drawing/2014/main" id="{ECAB4E52-6081-2F92-9409-FA2151A01B5E}"/>
              </a:ext>
            </a:extLst>
          </p:cNvPr>
          <p:cNvSpPr>
            <a:spLocks noGrp="1" noChangeArrowheads="1"/>
          </p:cNvSpPr>
          <p:nvPr>
            <p:ph idx="1"/>
          </p:nvPr>
        </p:nvSpPr>
        <p:spPr/>
        <p:txBody>
          <a:bodyPr/>
          <a:lstStyle/>
          <a:p>
            <a:r>
              <a:rPr lang="en-US" altLang="en-US">
                <a:latin typeface="Arial" panose="020B0604020202020204" pitchFamily="34" charset="0"/>
                <a:ea typeface="ＭＳ Ｐゴシック" panose="020B0600070205080204" pitchFamily="34" charset="-128"/>
                <a:cs typeface="Arial" panose="020B0604020202020204" pitchFamily="34" charset="0"/>
              </a:rPr>
              <a:t>The Body</a:t>
            </a:r>
          </a:p>
          <a:p>
            <a:endParaRPr lang="en-US" altLang="en-US">
              <a:latin typeface="Arial" panose="020B0604020202020204" pitchFamily="34" charset="0"/>
              <a:ea typeface="ＭＳ Ｐゴシック" panose="020B0600070205080204" pitchFamily="34" charset="-128"/>
              <a:cs typeface="Arial" panose="020B0604020202020204" pitchFamily="34" charset="0"/>
            </a:endParaRPr>
          </a:p>
          <a:p>
            <a:r>
              <a:rPr lang="en-US" altLang="en-US">
                <a:latin typeface="Arial" panose="020B0604020202020204" pitchFamily="34" charset="0"/>
                <a:ea typeface="ＭＳ Ｐゴシック" panose="020B0600070205080204" pitchFamily="34" charset="-128"/>
                <a:cs typeface="Arial" panose="020B0604020202020204" pitchFamily="34" charset="0"/>
              </a:rPr>
              <a:t>The Brain</a:t>
            </a:r>
          </a:p>
          <a:p>
            <a:endParaRPr lang="en-US" altLang="en-US">
              <a:latin typeface="Arial" panose="020B0604020202020204" pitchFamily="34" charset="0"/>
              <a:ea typeface="ＭＳ Ｐゴシック" panose="020B0600070205080204" pitchFamily="34" charset="-128"/>
              <a:cs typeface="Arial" panose="020B0604020202020204" pitchFamily="34" charset="0"/>
            </a:endParaRPr>
          </a:p>
          <a:p>
            <a:r>
              <a:rPr lang="en-US" altLang="en-US">
                <a:latin typeface="Arial" panose="020B0604020202020204" pitchFamily="34" charset="0"/>
                <a:ea typeface="ＭＳ Ｐゴシック" panose="020B0600070205080204" pitchFamily="34" charset="-128"/>
                <a:cs typeface="Arial" panose="020B0604020202020204" pitchFamily="34" charset="0"/>
              </a:rPr>
              <a:t>Behavior</a:t>
            </a:r>
          </a:p>
          <a:p>
            <a:endParaRPr lang="en-US" altLang="en-US">
              <a:latin typeface="Arial" panose="020B0604020202020204" pitchFamily="34" charset="0"/>
              <a:ea typeface="ＭＳ Ｐゴシック" panose="020B0600070205080204" pitchFamily="34" charset="-128"/>
              <a:cs typeface="Arial" panose="020B0604020202020204" pitchFamily="34" charset="0"/>
            </a:endParaRPr>
          </a:p>
          <a:p>
            <a:r>
              <a:rPr lang="en-US" altLang="en-US">
                <a:latin typeface="Arial" panose="020B0604020202020204" pitchFamily="34" charset="0"/>
                <a:ea typeface="ＭＳ Ｐゴシック" panose="020B0600070205080204" pitchFamily="34" charset="-128"/>
                <a:cs typeface="Arial" panose="020B0604020202020204" pitchFamily="34" charset="0"/>
              </a:rPr>
              <a:t>Genetics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9BBA555-BD48-D215-8947-188775BA6F8E}"/>
              </a:ext>
            </a:extLst>
          </p:cNvPr>
          <p:cNvSpPr txBox="1">
            <a:spLocks noGrp="1"/>
          </p:cNvSpPr>
          <p:nvPr>
            <p:ph idx="1"/>
          </p:nvPr>
        </p:nvSpPr>
        <p:spPr>
          <a:xfrm>
            <a:off x="1524000" y="1447800"/>
            <a:ext cx="3305175" cy="1016000"/>
          </a:xfrm>
        </p:spPr>
        <p:txBody>
          <a:bodyPr wrap="none">
            <a:spAutoFit/>
          </a:bodyPr>
          <a:lstStyle/>
          <a:p>
            <a:pPr marL="0" indent="0" eaLnBrk="1" hangingPunct="1">
              <a:defRPr/>
            </a:pPr>
            <a:r>
              <a:rPr lang="en-US" altLang="en-US" sz="6000" b="1">
                <a:effectLst>
                  <a:outerShdw blurRad="38100" dist="38100" dir="2700000" algn="tl">
                    <a:srgbClr val="000000"/>
                  </a:outerShdw>
                </a:effectLst>
                <a:latin typeface="Arial" charset="0"/>
              </a:rPr>
              <a:t>UNLESS</a:t>
            </a:r>
          </a:p>
        </p:txBody>
      </p:sp>
      <p:pic>
        <p:nvPicPr>
          <p:cNvPr id="71682" name="Picture 5">
            <a:extLst>
              <a:ext uri="{FF2B5EF4-FFF2-40B4-BE49-F238E27FC236}">
                <a16:creationId xmlns:a16="http://schemas.microsoft.com/office/drawing/2014/main" id="{21DAFA07-B4AE-F3E9-F480-57DCCCFD5F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78000" y="3505200"/>
            <a:ext cx="30988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3" name="Picture 7">
            <a:extLst>
              <a:ext uri="{FF2B5EF4-FFF2-40B4-BE49-F238E27FC236}">
                <a16:creationId xmlns:a16="http://schemas.microsoft.com/office/drawing/2014/main" id="{779F4EB4-405C-343D-0850-5A76E94219E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457200"/>
            <a:ext cx="2857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17AA5375-C764-F0D7-4AAF-BA0779252E51}"/>
              </a:ext>
            </a:extLst>
          </p:cNvPr>
          <p:cNvSpPr>
            <a:spLocks noGrp="1" noChangeArrowheads="1"/>
          </p:cNvSpPr>
          <p:nvPr>
            <p:ph type="title"/>
          </p:nvPr>
        </p:nvSpPr>
        <p:spPr>
          <a:xfrm>
            <a:off x="457200" y="457200"/>
            <a:ext cx="8229600" cy="1143000"/>
          </a:xfrm>
        </p:spPr>
        <p:txBody>
          <a:bodyPr/>
          <a:lstStyle/>
          <a:p>
            <a:r>
              <a:rPr lang="en-US" altLang="en-US" sz="3200" b="1" dirty="0">
                <a:solidFill>
                  <a:srgbClr val="FFFF99"/>
                </a:solidFill>
                <a:latin typeface="Aptos" panose="020B0004020202020204" pitchFamily="34" charset="0"/>
                <a:ea typeface="ＭＳ Ｐゴシック" panose="020B0600070205080204" pitchFamily="34" charset="-128"/>
              </a:rPr>
              <a:t>The </a:t>
            </a:r>
            <a:r>
              <a:rPr lang="en-US" altLang="en-US" sz="3200" b="1" dirty="0">
                <a:solidFill>
                  <a:srgbClr val="00B050"/>
                </a:solidFill>
                <a:latin typeface="Aptos" panose="020B0004020202020204" pitchFamily="34" charset="0"/>
                <a:ea typeface="ＭＳ Ｐゴシック" panose="020B0600070205080204" pitchFamily="34" charset="-128"/>
              </a:rPr>
              <a:t>Potential</a:t>
            </a:r>
            <a:r>
              <a:rPr lang="en-US" altLang="en-US" sz="3200" b="1" dirty="0">
                <a:solidFill>
                  <a:srgbClr val="FFFF99"/>
                </a:solidFill>
                <a:latin typeface="Aptos" panose="020B0004020202020204" pitchFamily="34" charset="0"/>
                <a:ea typeface="ＭＳ Ｐゴシック" panose="020B0600070205080204" pitchFamily="34" charset="-128"/>
              </a:rPr>
              <a:t> Effect of ACEs on Behavior</a:t>
            </a:r>
          </a:p>
        </p:txBody>
      </p:sp>
      <p:pic>
        <p:nvPicPr>
          <p:cNvPr id="35842" name="Content Placeholder 3">
            <a:extLst>
              <a:ext uri="{FF2B5EF4-FFF2-40B4-BE49-F238E27FC236}">
                <a16:creationId xmlns:a16="http://schemas.microsoft.com/office/drawing/2014/main" id="{31D5D8D6-D3A5-3491-0405-5B2E43DB27F9}"/>
              </a:ext>
            </a:extLst>
          </p:cNvPr>
          <p:cNvPicPr>
            <a:picLocks noChangeAspect="1"/>
          </p:cNvPicPr>
          <p:nvPr/>
        </p:nvPicPr>
        <p:blipFill>
          <a:blip r:embed="rId2">
            <a:extLst>
              <a:ext uri="{28A0092B-C50C-407E-A947-70E740481C1C}">
                <a14:useLocalDpi xmlns:a14="http://schemas.microsoft.com/office/drawing/2010/main" val="0"/>
              </a:ext>
            </a:extLst>
          </a:blip>
          <a:srcRect l="-30659" r="-30659"/>
          <a:stretch>
            <a:fillRect/>
          </a:stretch>
        </p:blipFill>
        <p:spPr bwMode="auto">
          <a:xfrm>
            <a:off x="228600" y="1828800"/>
            <a:ext cx="86868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45367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a:extLst>
              <a:ext uri="{FF2B5EF4-FFF2-40B4-BE49-F238E27FC236}">
                <a16:creationId xmlns:a16="http://schemas.microsoft.com/office/drawing/2014/main" id="{741F8497-C60B-AD45-FA62-9157B2ECDA67}"/>
              </a:ext>
            </a:extLst>
          </p:cNvPr>
          <p:cNvSpPr>
            <a:spLocks noGrp="1" noChangeArrowheads="1"/>
          </p:cNvSpPr>
          <p:nvPr>
            <p:ph type="title"/>
          </p:nvPr>
        </p:nvSpPr>
        <p:spPr>
          <a:xfrm>
            <a:off x="420688" y="0"/>
            <a:ext cx="8458200" cy="2133600"/>
          </a:xfrm>
        </p:spPr>
        <p:txBody>
          <a:bodyPr/>
          <a:lstStyle/>
          <a:p>
            <a:r>
              <a:rPr lang="en-US" altLang="en-US" sz="3600" dirty="0">
                <a:latin typeface="Aptos" panose="020B0004020202020204" pitchFamily="34" charset="0"/>
                <a:ea typeface="ＭＳ Ｐゴシック" panose="020B0600070205080204" pitchFamily="34" charset="-128"/>
              </a:rPr>
              <a:t>Key Principles of Trauma </a:t>
            </a:r>
            <a:br>
              <a:rPr lang="en-US" altLang="en-US" sz="3600" dirty="0">
                <a:latin typeface="Aptos" panose="020B0004020202020204" pitchFamily="34" charset="0"/>
                <a:ea typeface="ＭＳ Ｐゴシック" panose="020B0600070205080204" pitchFamily="34" charset="-128"/>
              </a:rPr>
            </a:br>
            <a:r>
              <a:rPr lang="en-US" altLang="en-US" sz="3600" dirty="0">
                <a:latin typeface="Aptos" panose="020B0004020202020204" pitchFamily="34" charset="0"/>
                <a:ea typeface="ＭＳ Ｐゴシック" panose="020B0600070205080204" pitchFamily="34" charset="-128"/>
              </a:rPr>
              <a:t>Sensitive Practices</a:t>
            </a:r>
          </a:p>
        </p:txBody>
      </p:sp>
      <p:sp>
        <p:nvSpPr>
          <p:cNvPr id="3" name="Content Placeholder 2">
            <a:extLst>
              <a:ext uri="{FF2B5EF4-FFF2-40B4-BE49-F238E27FC236}">
                <a16:creationId xmlns:a16="http://schemas.microsoft.com/office/drawing/2014/main" id="{285C199E-BFED-3DD4-8318-0A9926EC1C4A}"/>
              </a:ext>
            </a:extLst>
          </p:cNvPr>
          <p:cNvSpPr>
            <a:spLocks noGrp="1" noChangeArrowheads="1"/>
          </p:cNvSpPr>
          <p:nvPr>
            <p:ph idx="1"/>
          </p:nvPr>
        </p:nvSpPr>
        <p:spPr>
          <a:xfrm>
            <a:off x="574675" y="2286000"/>
            <a:ext cx="8304213" cy="4267200"/>
          </a:xfrm>
        </p:spPr>
        <p:txBody>
          <a:bodyPr/>
          <a:lstStyle/>
          <a:p>
            <a:pPr marL="457200" indent="-457200" algn="l">
              <a:buFont typeface="Times New Roman" panose="02020603050405020304" pitchFamily="18" charset="0"/>
              <a:buAutoNum type="arabicPeriod"/>
            </a:pPr>
            <a:r>
              <a:rPr lang="en-US" altLang="en-US" sz="2000" dirty="0">
                <a:latin typeface="Aptos" panose="020B0004020202020204" pitchFamily="34" charset="0"/>
                <a:ea typeface="ＭＳ Ｐゴシック" panose="020B0600070205080204" pitchFamily="34" charset="-128"/>
              </a:rPr>
              <a:t>Knowing what is about you and what is not about you </a:t>
            </a:r>
            <a:r>
              <a:rPr lang="en-US" altLang="en-US" sz="1800" dirty="0">
                <a:solidFill>
                  <a:srgbClr val="FFFF00"/>
                </a:solidFill>
                <a:latin typeface="Aptos" panose="020B0004020202020204" pitchFamily="34" charset="0"/>
                <a:ea typeface="ＭＳ Ｐゴシック" panose="020B0600070205080204" pitchFamily="34" charset="-128"/>
              </a:rPr>
              <a:t>(Meaning anger or acting out directed towards may not  be based on anything you’ve done)</a:t>
            </a:r>
          </a:p>
          <a:p>
            <a:pPr marL="457200" indent="-457200" algn="l">
              <a:buFont typeface="Times New Roman" panose="02020603050405020304" pitchFamily="18" charset="0"/>
              <a:buAutoNum type="arabicPeriod"/>
            </a:pPr>
            <a:endParaRPr lang="en-US" altLang="en-US" sz="2000" dirty="0">
              <a:solidFill>
                <a:srgbClr val="FFFF00"/>
              </a:solidFill>
              <a:latin typeface="Aptos" panose="020B0004020202020204" pitchFamily="34" charset="0"/>
              <a:ea typeface="ＭＳ Ｐゴシック" panose="020B0600070205080204" pitchFamily="34" charset="-128"/>
            </a:endParaRPr>
          </a:p>
          <a:p>
            <a:pPr marL="457200" indent="-457200" algn="l">
              <a:buFont typeface="Times New Roman" panose="02020603050405020304" pitchFamily="18" charset="0"/>
              <a:buAutoNum type="arabicPeriod"/>
            </a:pPr>
            <a:r>
              <a:rPr lang="en-US" altLang="en-US" sz="2000" dirty="0">
                <a:latin typeface="Aptos" panose="020B0004020202020204" pitchFamily="34" charset="0"/>
                <a:ea typeface="ＭＳ Ｐゴシック" panose="020B0600070205080204" pitchFamily="34" charset="-128"/>
              </a:rPr>
              <a:t>Changing your lens from “What’s wrong with you!” to “What happened to you?”</a:t>
            </a:r>
          </a:p>
          <a:p>
            <a:pPr marL="457200" indent="-457200" algn="l">
              <a:buFont typeface="Times New Roman" panose="02020603050405020304" pitchFamily="18" charset="0"/>
              <a:buAutoNum type="arabicPeriod"/>
            </a:pPr>
            <a:endParaRPr lang="en-US" altLang="en-US" sz="2000" dirty="0">
              <a:latin typeface="Aptos" panose="020B0004020202020204" pitchFamily="34" charset="0"/>
              <a:ea typeface="ＭＳ Ｐゴシック" panose="020B0600070205080204" pitchFamily="34" charset="-128"/>
            </a:endParaRPr>
          </a:p>
          <a:p>
            <a:pPr marL="457200" indent="-457200" algn="l">
              <a:buFont typeface="Times New Roman" panose="02020603050405020304" pitchFamily="18" charset="0"/>
              <a:buAutoNum type="arabicPeriod"/>
            </a:pPr>
            <a:r>
              <a:rPr lang="en-US" altLang="en-US" sz="2000" dirty="0">
                <a:latin typeface="Aptos" panose="020B0004020202020204" pitchFamily="34" charset="0"/>
                <a:ea typeface="ＭＳ Ｐゴシック" panose="020B0600070205080204" pitchFamily="34" charset="-128"/>
              </a:rPr>
              <a:t>Seeing people as they deserve to be seen, not based on labels they’ve received or behaviors they’ve displayed</a:t>
            </a:r>
          </a:p>
          <a:p>
            <a:pPr marL="457200" indent="-457200" algn="l">
              <a:buFont typeface="Times New Roman" panose="02020603050405020304" pitchFamily="18" charset="0"/>
              <a:buAutoNum type="arabicPeriod"/>
            </a:pPr>
            <a:endParaRPr lang="en-US" altLang="en-US" sz="2000" dirty="0">
              <a:latin typeface="Aptos" panose="020B0004020202020204" pitchFamily="34" charset="0"/>
              <a:ea typeface="ＭＳ Ｐゴシック" panose="020B0600070205080204" pitchFamily="34" charset="-128"/>
            </a:endParaRPr>
          </a:p>
          <a:p>
            <a:pPr marL="457200" indent="-457200" algn="l">
              <a:buFont typeface="Times New Roman" panose="02020603050405020304" pitchFamily="18" charset="0"/>
              <a:buAutoNum type="arabicPeriod"/>
            </a:pPr>
            <a:r>
              <a:rPr lang="en-US" altLang="en-US" sz="2000" dirty="0">
                <a:latin typeface="Aptos" panose="020B0004020202020204" pitchFamily="34" charset="0"/>
                <a:ea typeface="ＭＳ Ｐゴシック" panose="020B0600070205080204" pitchFamily="34" charset="-128"/>
              </a:rPr>
              <a:t>Giving control back to people from whom control has been taken away</a:t>
            </a:r>
          </a:p>
          <a:p>
            <a:pPr marL="457200" indent="-457200" algn="l">
              <a:buFont typeface="Times New Roman" panose="02020603050405020304" pitchFamily="18" charset="0"/>
              <a:buAutoNum type="arabicPeriod"/>
            </a:pPr>
            <a:endParaRPr lang="en-US" altLang="en-US" sz="200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083997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95941-4345-35A4-9C1A-FA50D4E80FC5}"/>
            </a:ext>
          </a:extLst>
        </p:cNvPr>
        <p:cNvGrpSpPr/>
        <p:nvPr/>
      </p:nvGrpSpPr>
      <p:grpSpPr>
        <a:xfrm>
          <a:off x="0" y="0"/>
          <a:ext cx="0" cy="0"/>
          <a:chOff x="0" y="0"/>
          <a:chExt cx="0" cy="0"/>
        </a:xfrm>
      </p:grpSpPr>
      <p:sp>
        <p:nvSpPr>
          <p:cNvPr id="44033" name="Title 1">
            <a:extLst>
              <a:ext uri="{FF2B5EF4-FFF2-40B4-BE49-F238E27FC236}">
                <a16:creationId xmlns:a16="http://schemas.microsoft.com/office/drawing/2014/main" id="{D987C9D1-E47B-A7CE-54DE-52CF483C31DF}"/>
              </a:ext>
            </a:extLst>
          </p:cNvPr>
          <p:cNvSpPr>
            <a:spLocks noGrp="1" noChangeArrowheads="1"/>
          </p:cNvSpPr>
          <p:nvPr>
            <p:ph type="title"/>
          </p:nvPr>
        </p:nvSpPr>
        <p:spPr>
          <a:xfrm>
            <a:off x="304800" y="838200"/>
            <a:ext cx="8458200" cy="1066800"/>
          </a:xfrm>
          <a:solidFill>
            <a:schemeClr val="accent4"/>
          </a:solidFill>
          <a:ln>
            <a:solidFill>
              <a:schemeClr val="accent2">
                <a:lumMod val="50000"/>
              </a:schemeClr>
            </a:solidFill>
          </a:ln>
        </p:spPr>
        <p:style>
          <a:lnRef idx="1">
            <a:schemeClr val="accent1"/>
          </a:lnRef>
          <a:fillRef idx="2">
            <a:schemeClr val="accent1"/>
          </a:fillRef>
          <a:effectRef idx="1">
            <a:schemeClr val="accent1"/>
          </a:effectRef>
          <a:fontRef idx="minor">
            <a:schemeClr val="dk1"/>
          </a:fontRef>
        </p:style>
        <p:txBody>
          <a:bodyPr/>
          <a:lstStyle/>
          <a:p>
            <a:r>
              <a:rPr lang="en-US" altLang="en-US" sz="3200" dirty="0">
                <a:solidFill>
                  <a:schemeClr val="accent6">
                    <a:lumMod val="75000"/>
                  </a:schemeClr>
                </a:solidFill>
                <a:latin typeface="Aptos" panose="020B0004020202020204" pitchFamily="34" charset="0"/>
                <a:ea typeface="ＭＳ Ｐゴシック" panose="020B0600070205080204" pitchFamily="34" charset="-128"/>
              </a:rPr>
              <a:t>Effective Trauma-sensitive Practice Ensures People are Seen and Heard</a:t>
            </a:r>
            <a:endParaRPr lang="en-US" altLang="en-US" sz="3200" dirty="0">
              <a:solidFill>
                <a:srgbClr val="00B050"/>
              </a:solidFill>
              <a:latin typeface="Arial" panose="020B0604020202020204" pitchFamily="34" charset="0"/>
              <a:ea typeface="ＭＳ Ｐゴシック" panose="020B0600070205080204" pitchFamily="34" charset="-128"/>
            </a:endParaRPr>
          </a:p>
        </p:txBody>
      </p:sp>
      <p:sp>
        <p:nvSpPr>
          <p:cNvPr id="2" name="Oval 1">
            <a:extLst>
              <a:ext uri="{FF2B5EF4-FFF2-40B4-BE49-F238E27FC236}">
                <a16:creationId xmlns:a16="http://schemas.microsoft.com/office/drawing/2014/main" id="{38F5F07B-3A3C-36AE-BB0B-676ECC6204E2}"/>
              </a:ext>
            </a:extLst>
          </p:cNvPr>
          <p:cNvSpPr/>
          <p:nvPr/>
        </p:nvSpPr>
        <p:spPr bwMode="auto">
          <a:xfrm>
            <a:off x="3200400" y="3429000"/>
            <a:ext cx="2971800" cy="1828800"/>
          </a:xfrm>
          <a:prstGeom prst="ellipse">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lumMod val="75000"/>
                  </a:schemeClr>
                </a:solidFill>
                <a:effectLst/>
                <a:latin typeface="Arial" charset="0"/>
              </a:rPr>
              <a:t>We must refuse to perpetuate undermining ways they’ve been seen by others</a:t>
            </a:r>
          </a:p>
        </p:txBody>
      </p:sp>
    </p:spTree>
    <p:extLst>
      <p:ext uri="{BB962C8B-B14F-4D97-AF65-F5344CB8AC3E}">
        <p14:creationId xmlns:p14="http://schemas.microsoft.com/office/powerpoint/2010/main" val="17864155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36EAD-07A1-304C-2430-E4CE61DC62A9}"/>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A1703F7C-EB0A-A509-63B0-16E08981C91D}"/>
              </a:ext>
            </a:extLst>
          </p:cNvPr>
          <p:cNvSpPr/>
          <p:nvPr/>
        </p:nvSpPr>
        <p:spPr bwMode="auto">
          <a:xfrm>
            <a:off x="2438400" y="2590800"/>
            <a:ext cx="4572000" cy="2057400"/>
          </a:xfrm>
          <a:prstGeom prst="ellipse">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lumMod val="75000"/>
                  </a:schemeClr>
                </a:solidFill>
                <a:effectLst/>
                <a:latin typeface="Arial" charset="0"/>
              </a:rPr>
              <a:t>We empower people when risky behaviors are contextualized in the realities they must navigate.</a:t>
            </a:r>
          </a:p>
        </p:txBody>
      </p:sp>
      <p:sp>
        <p:nvSpPr>
          <p:cNvPr id="4" name="Title 3">
            <a:extLst>
              <a:ext uri="{FF2B5EF4-FFF2-40B4-BE49-F238E27FC236}">
                <a16:creationId xmlns:a16="http://schemas.microsoft.com/office/drawing/2014/main" id="{B27282DC-5C3F-7F52-98D5-89128C7C4888}"/>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4131570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C0DEA-FDCB-1B07-EE16-47BDBB9AE7DC}"/>
              </a:ext>
            </a:extLst>
          </p:cNvPr>
          <p:cNvSpPr>
            <a:spLocks noGrp="1"/>
          </p:cNvSpPr>
          <p:nvPr>
            <p:ph type="title"/>
          </p:nvPr>
        </p:nvSpPr>
        <p:spPr/>
        <p:txBody>
          <a:bodyPr/>
          <a:lstStyle/>
          <a:p>
            <a:endParaRPr lang="en-US"/>
          </a:p>
        </p:txBody>
      </p:sp>
      <p:pic>
        <p:nvPicPr>
          <p:cNvPr id="10242" name="Picture 2" descr="Tin Poster Sign 8&quot;x12&quot; - Mouse Cheese Mouse Trap Helmet ...">
            <a:extLst>
              <a:ext uri="{FF2B5EF4-FFF2-40B4-BE49-F238E27FC236}">
                <a16:creationId xmlns:a16="http://schemas.microsoft.com/office/drawing/2014/main" id="{2F85CC3D-5EA8-5A50-9F1D-F7B2453B015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63639" y="-491592"/>
            <a:ext cx="11978986" cy="7959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68450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2" descr="mousetrap">
            <a:extLst>
              <a:ext uri="{FF2B5EF4-FFF2-40B4-BE49-F238E27FC236}">
                <a16:creationId xmlns:a16="http://schemas.microsoft.com/office/drawing/2014/main" id="{E127DF3B-E84F-AD97-5B7B-DB845CFEA9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835" y="0"/>
            <a:ext cx="954096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63056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002E4-E1CC-ABD3-3A13-067CC2B8F1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489D5F-4567-64B2-9C09-868E0FFF4F4C}"/>
              </a:ext>
            </a:extLst>
          </p:cNvPr>
          <p:cNvSpPr>
            <a:spLocks noGrp="1"/>
          </p:cNvSpPr>
          <p:nvPr>
            <p:ph type="title"/>
          </p:nvPr>
        </p:nvSpPr>
        <p:spPr>
          <a:xfrm>
            <a:off x="304800" y="304800"/>
            <a:ext cx="8458200" cy="1143000"/>
          </a:xfrm>
        </p:spPr>
        <p:txBody>
          <a:bodyPr/>
          <a:lstStyle/>
          <a:p>
            <a:endParaRPr lang="en-US" sz="3200" dirty="0">
              <a:latin typeface="Aptos" panose="020B0004020202020204" pitchFamily="34" charset="0"/>
            </a:endParaRPr>
          </a:p>
        </p:txBody>
      </p:sp>
      <p:sp>
        <p:nvSpPr>
          <p:cNvPr id="3" name="Content Placeholder 2">
            <a:extLst>
              <a:ext uri="{FF2B5EF4-FFF2-40B4-BE49-F238E27FC236}">
                <a16:creationId xmlns:a16="http://schemas.microsoft.com/office/drawing/2014/main" id="{CEDF2FAA-834E-77F0-419B-78838C398410}"/>
              </a:ext>
            </a:extLst>
          </p:cNvPr>
          <p:cNvSpPr>
            <a:spLocks noGrp="1"/>
          </p:cNvSpPr>
          <p:nvPr>
            <p:ph idx="1"/>
          </p:nvPr>
        </p:nvSpPr>
        <p:spPr>
          <a:xfrm>
            <a:off x="228600" y="838200"/>
            <a:ext cx="8686800" cy="5867400"/>
          </a:xfrm>
        </p:spPr>
        <p:txBody>
          <a:bodyPr/>
          <a:lstStyle/>
          <a:p>
            <a:pPr algn="l"/>
            <a:r>
              <a:rPr lang="en-US" sz="2600" dirty="0">
                <a:latin typeface="Aptos" panose="020B0004020202020204" pitchFamily="34" charset="0"/>
                <a:cs typeface="Arial" panose="020B0604020202020204" pitchFamily="34" charset="0"/>
              </a:rPr>
              <a:t>Our youth have been hurt by systems and services that have not met their needs and/or applied undermining labels to them.</a:t>
            </a:r>
          </a:p>
          <a:p>
            <a:pPr algn="l"/>
            <a:endParaRPr lang="en-US" sz="2600" dirty="0">
              <a:latin typeface="Aptos" panose="020B0004020202020204" pitchFamily="34" charset="0"/>
              <a:cs typeface="Arial" panose="020B0604020202020204" pitchFamily="34" charset="0"/>
            </a:endParaRPr>
          </a:p>
          <a:p>
            <a:pPr marL="457200" indent="-457200" algn="l">
              <a:buFont typeface="Arial" panose="020B0604020202020204" pitchFamily="34" charset="0"/>
              <a:buChar char="•"/>
            </a:pPr>
            <a:r>
              <a:rPr lang="en-US" sz="2600" dirty="0">
                <a:latin typeface="Aptos" panose="020B0004020202020204" pitchFamily="34" charset="0"/>
                <a:cs typeface="Arial" panose="020B0604020202020204" pitchFamily="34" charset="0"/>
              </a:rPr>
              <a:t>Anger Problem</a:t>
            </a:r>
          </a:p>
          <a:p>
            <a:pPr marL="457200" indent="-457200" algn="l">
              <a:buFont typeface="Arial" panose="020B0604020202020204" pitchFamily="34" charset="0"/>
              <a:buChar char="•"/>
            </a:pPr>
            <a:r>
              <a:rPr lang="en-US" sz="2600" dirty="0">
                <a:latin typeface="Aptos" panose="020B0004020202020204" pitchFamily="34" charset="0"/>
                <a:cs typeface="Arial" panose="020B0604020202020204" pitchFamily="34" charset="0"/>
              </a:rPr>
              <a:t>Oppositional</a:t>
            </a:r>
          </a:p>
          <a:p>
            <a:pPr marL="457200" indent="-457200" algn="l">
              <a:buFont typeface="Arial" panose="020B0604020202020204" pitchFamily="34" charset="0"/>
              <a:buChar char="•"/>
            </a:pPr>
            <a:r>
              <a:rPr lang="en-US" sz="2600" dirty="0">
                <a:latin typeface="Aptos" panose="020B0004020202020204" pitchFamily="34" charset="0"/>
                <a:cs typeface="Arial" panose="020B0604020202020204" pitchFamily="34" charset="0"/>
              </a:rPr>
              <a:t>Defiant</a:t>
            </a:r>
          </a:p>
          <a:p>
            <a:pPr marL="457200" indent="-457200" algn="l">
              <a:buFont typeface="Arial" panose="020B0604020202020204" pitchFamily="34" charset="0"/>
              <a:buChar char="•"/>
            </a:pPr>
            <a:r>
              <a:rPr lang="en-US" sz="2600" dirty="0">
                <a:latin typeface="Aptos" panose="020B0004020202020204" pitchFamily="34" charset="0"/>
                <a:cs typeface="Arial" panose="020B0604020202020204" pitchFamily="34" charset="0"/>
              </a:rPr>
              <a:t>Explosive</a:t>
            </a:r>
          </a:p>
          <a:p>
            <a:pPr marL="457200" indent="-457200" algn="l">
              <a:buFont typeface="Arial" panose="020B0604020202020204" pitchFamily="34" charset="0"/>
              <a:buChar char="•"/>
            </a:pPr>
            <a:endParaRPr lang="en-US" sz="2600" dirty="0">
              <a:latin typeface="Arial" panose="020B0604020202020204" pitchFamily="34" charset="0"/>
              <a:cs typeface="Arial" panose="020B0604020202020204" pitchFamily="34" charset="0"/>
            </a:endParaRPr>
          </a:p>
          <a:p>
            <a:pPr algn="l"/>
            <a:r>
              <a:rPr lang="en-US" sz="2600" dirty="0">
                <a:solidFill>
                  <a:srgbClr val="FFFF00"/>
                </a:solidFill>
                <a:latin typeface="Aptos" panose="020B0004020202020204" pitchFamily="34" charset="0"/>
                <a:cs typeface="Arial" panose="020B0604020202020204" pitchFamily="34" charset="0"/>
              </a:rPr>
              <a:t>These labels alter how systems view youth and how youth view themselves. </a:t>
            </a:r>
          </a:p>
          <a:p>
            <a:endParaRPr lang="en-US" dirty="0"/>
          </a:p>
        </p:txBody>
      </p:sp>
    </p:spTree>
    <p:extLst>
      <p:ext uri="{BB962C8B-B14F-4D97-AF65-F5344CB8AC3E}">
        <p14:creationId xmlns:p14="http://schemas.microsoft.com/office/powerpoint/2010/main" val="30457614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BAB80-1FA2-869F-9249-5309DBC61D7E}"/>
              </a:ext>
            </a:extLst>
          </p:cNvPr>
          <p:cNvSpPr>
            <a:spLocks noGrp="1"/>
          </p:cNvSpPr>
          <p:nvPr>
            <p:ph type="title"/>
          </p:nvPr>
        </p:nvSpPr>
        <p:spPr>
          <a:xfrm>
            <a:off x="304800" y="304800"/>
            <a:ext cx="8458200" cy="685800"/>
          </a:xfrm>
        </p:spPr>
        <p:txBody>
          <a:bodyPr/>
          <a:lstStyle/>
          <a:p>
            <a:r>
              <a:rPr lang="en-US" sz="2800" dirty="0">
                <a:latin typeface="Arial" panose="020B0604020202020204" pitchFamily="34" charset="0"/>
                <a:cs typeface="Arial" panose="020B0604020202020204" pitchFamily="34" charset="0"/>
              </a:rPr>
              <a:t>“Doc, I have an anger problem.”</a:t>
            </a:r>
          </a:p>
        </p:txBody>
      </p:sp>
      <p:sp>
        <p:nvSpPr>
          <p:cNvPr id="3" name="Content Placeholder 2">
            <a:extLst>
              <a:ext uri="{FF2B5EF4-FFF2-40B4-BE49-F238E27FC236}">
                <a16:creationId xmlns:a16="http://schemas.microsoft.com/office/drawing/2014/main" id="{8E6AE9B6-D8F5-A9A5-8CEE-76D51E392F03}"/>
              </a:ext>
            </a:extLst>
          </p:cNvPr>
          <p:cNvSpPr>
            <a:spLocks noGrp="1"/>
          </p:cNvSpPr>
          <p:nvPr>
            <p:ph idx="1"/>
          </p:nvPr>
        </p:nvSpPr>
        <p:spPr>
          <a:xfrm>
            <a:off x="228600" y="1219200"/>
            <a:ext cx="8686800" cy="5486400"/>
          </a:xfrm>
        </p:spPr>
        <p:txBody>
          <a:bodyPr/>
          <a:lstStyle/>
          <a:p>
            <a:pPr marL="0" indent="0" algn="l"/>
            <a:r>
              <a:rPr lang="en-US" sz="2000" dirty="0">
                <a:latin typeface="Arial" panose="020B0604020202020204" pitchFamily="34" charset="0"/>
                <a:cs typeface="Arial" panose="020B0604020202020204" pitchFamily="34" charset="0"/>
              </a:rPr>
              <a:t>I’ll bet you’ve earned it.</a:t>
            </a:r>
          </a:p>
          <a:p>
            <a:pPr marL="0" indent="0" algn="l"/>
            <a:endParaRPr lang="en-US" sz="2000" dirty="0">
              <a:latin typeface="Arial" panose="020B0604020202020204" pitchFamily="34" charset="0"/>
              <a:cs typeface="Arial" panose="020B0604020202020204" pitchFamily="34" charset="0"/>
            </a:endParaRPr>
          </a:p>
          <a:p>
            <a:pPr marL="0" indent="0" algn="l"/>
            <a:r>
              <a:rPr lang="en-US" sz="2000" dirty="0">
                <a:latin typeface="Arial" panose="020B0604020202020204" pitchFamily="34" charset="0"/>
                <a:cs typeface="Arial" panose="020B0604020202020204" pitchFamily="34" charset="0"/>
              </a:rPr>
              <a:t>Do you get frustrated or react more quickly than other people do?</a:t>
            </a:r>
          </a:p>
          <a:p>
            <a:pPr marL="0" indent="0" algn="l"/>
            <a:endParaRPr lang="en-US" sz="2000" dirty="0">
              <a:latin typeface="Arial" panose="020B0604020202020204" pitchFamily="34" charset="0"/>
              <a:cs typeface="Arial" panose="020B0604020202020204" pitchFamily="34" charset="0"/>
            </a:endParaRPr>
          </a:p>
          <a:p>
            <a:pPr marL="0" indent="0" algn="l"/>
            <a:r>
              <a:rPr lang="en-US" sz="2000" dirty="0">
                <a:latin typeface="Arial" panose="020B0604020202020204" pitchFamily="34" charset="0"/>
                <a:cs typeface="Arial" panose="020B0604020202020204" pitchFamily="34" charset="0"/>
              </a:rPr>
              <a:t>Do you see problems before others do? Do you sense danger?</a:t>
            </a:r>
          </a:p>
          <a:p>
            <a:pPr marL="0" indent="0" algn="l"/>
            <a:endParaRPr lang="en-US" sz="2000" dirty="0">
              <a:latin typeface="Arial" panose="020B0604020202020204" pitchFamily="34" charset="0"/>
              <a:cs typeface="Arial" panose="020B0604020202020204" pitchFamily="34" charset="0"/>
            </a:endParaRPr>
          </a:p>
          <a:p>
            <a:pPr marL="0" indent="0" algn="l"/>
            <a:r>
              <a:rPr lang="en-US" sz="2000" dirty="0">
                <a:latin typeface="Arial" panose="020B0604020202020204" pitchFamily="34" charset="0"/>
                <a:cs typeface="Arial" panose="020B0604020202020204" pitchFamily="34" charset="0"/>
              </a:rPr>
              <a:t>Do you protect the people you care about?</a:t>
            </a:r>
          </a:p>
          <a:p>
            <a:pPr marL="0" indent="0" algn="l"/>
            <a:endParaRPr lang="en-US" sz="2000" dirty="0">
              <a:effectLst/>
              <a:latin typeface="Arial" panose="020B0604020202020204" pitchFamily="34" charset="0"/>
              <a:cs typeface="Arial" panose="020B0604020202020204" pitchFamily="34" charset="0"/>
            </a:endParaRPr>
          </a:p>
          <a:p>
            <a:pPr marL="0" indent="0" algn="l"/>
            <a:r>
              <a:rPr lang="en-US" sz="2000" dirty="0">
                <a:solidFill>
                  <a:srgbClr val="FFFF00"/>
                </a:solidFill>
                <a:effectLst/>
                <a:latin typeface="Arial" panose="020B0604020202020204" pitchFamily="34" charset="0"/>
                <a:cs typeface="Arial" panose="020B0604020202020204" pitchFamily="34" charset="0"/>
              </a:rPr>
              <a:t>You have a protector’s brain.</a:t>
            </a:r>
            <a:r>
              <a:rPr lang="en-US" sz="2000" dirty="0">
                <a:solidFill>
                  <a:srgbClr val="00B050"/>
                </a:solidFill>
                <a:effectLst/>
                <a:latin typeface="Arial" panose="020B0604020202020204" pitchFamily="34" charset="0"/>
                <a:cs typeface="Arial" panose="020B0604020202020204" pitchFamily="34" charset="0"/>
              </a:rPr>
              <a:t> </a:t>
            </a:r>
            <a:r>
              <a:rPr lang="en-US" sz="2000" dirty="0">
                <a:effectLst/>
                <a:latin typeface="Arial" panose="020B0604020202020204" pitchFamily="34" charset="0"/>
                <a:cs typeface="Arial" panose="020B0604020202020204" pitchFamily="34" charset="0"/>
              </a:rPr>
              <a:t>You’ve earned it. Your sensitivity, you always thinking about keeping yourself and others safe, that is your POWER—your superpower even—you are somebody who is built to protect yourself and others. </a:t>
            </a:r>
          </a:p>
          <a:p>
            <a:pPr marL="0" indent="0" algn="l"/>
            <a:endParaRPr lang="en-US" sz="2000" dirty="0">
              <a:effectLst/>
              <a:latin typeface="Arial" panose="020B0604020202020204" pitchFamily="34" charset="0"/>
              <a:cs typeface="Arial" panose="020B0604020202020204" pitchFamily="34" charset="0"/>
            </a:endParaRPr>
          </a:p>
          <a:p>
            <a:pPr marL="0" indent="0" algn="l"/>
            <a:r>
              <a:rPr lang="en-US" sz="2000" dirty="0">
                <a:effectLst/>
                <a:latin typeface="Arial" panose="020B0604020202020204" pitchFamily="34" charset="0"/>
                <a:cs typeface="Arial" panose="020B0604020202020204" pitchFamily="34" charset="0"/>
              </a:rPr>
              <a:t>Your challenge moving forward is to know when to use your superpower and to better understand when it might get in your way. Can we work together so you can learn how and when to use this strength of yours?” </a:t>
            </a:r>
          </a:p>
          <a:p>
            <a:pPr>
              <a:buFont typeface="Arial" panose="020B0604020202020204" pitchFamily="34" charset="0"/>
              <a:buChar char="•"/>
            </a:pPr>
            <a:endParaRPr lang="en-US" dirty="0">
              <a:effectLst/>
            </a:endParaRPr>
          </a:p>
          <a:p>
            <a:endParaRPr lang="en-US" dirty="0"/>
          </a:p>
        </p:txBody>
      </p:sp>
    </p:spTree>
    <p:extLst>
      <p:ext uri="{BB962C8B-B14F-4D97-AF65-F5344CB8AC3E}">
        <p14:creationId xmlns:p14="http://schemas.microsoft.com/office/powerpoint/2010/main" val="3278589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a:extLst>
              <a:ext uri="{FF2B5EF4-FFF2-40B4-BE49-F238E27FC236}">
                <a16:creationId xmlns:a16="http://schemas.microsoft.com/office/drawing/2014/main" id="{A5FC7BAB-D94D-25A5-9CFE-FE6A8F42B6EC}"/>
              </a:ext>
            </a:extLst>
          </p:cNvPr>
          <p:cNvSpPr>
            <a:spLocks noGrp="1" noChangeArrowheads="1"/>
          </p:cNvSpPr>
          <p:nvPr>
            <p:ph type="title"/>
          </p:nvPr>
        </p:nvSpPr>
        <p:spPr>
          <a:xfrm>
            <a:off x="304800" y="533400"/>
            <a:ext cx="8458200" cy="1905000"/>
          </a:xfrm>
        </p:spPr>
        <p:txBody>
          <a:bodyPr/>
          <a:lstStyle/>
          <a:p>
            <a:r>
              <a:rPr lang="en-US" altLang="en-US" sz="2800" dirty="0">
                <a:latin typeface="Arial" panose="020B0604020202020204" pitchFamily="34" charset="0"/>
                <a:ea typeface="ＭＳ Ｐゴシック" panose="020B0600070205080204" pitchFamily="34" charset="-128"/>
                <a:cs typeface="Arial" panose="020B0604020202020204" pitchFamily="34" charset="0"/>
              </a:rPr>
              <a:t>How Do Hard Lives Make People Experience Interactions and Transitions Differently?</a:t>
            </a:r>
            <a:br>
              <a:rPr lang="en-US" altLang="en-US" sz="2800" dirty="0">
                <a:latin typeface="Arial" panose="020B0604020202020204" pitchFamily="34" charset="0"/>
                <a:ea typeface="ＭＳ Ｐゴシック" panose="020B0600070205080204" pitchFamily="34" charset="-128"/>
                <a:cs typeface="Arial" panose="020B0604020202020204" pitchFamily="34" charset="0"/>
              </a:rPr>
            </a:br>
            <a:br>
              <a:rPr lang="en-US" altLang="en-US" sz="3200" dirty="0">
                <a:latin typeface="Arial" panose="020B0604020202020204" pitchFamily="34" charset="0"/>
                <a:ea typeface="ＭＳ Ｐゴシック" panose="020B0600070205080204" pitchFamily="34" charset="-128"/>
                <a:cs typeface="Arial" panose="020B0604020202020204" pitchFamily="34" charset="0"/>
              </a:rPr>
            </a:br>
            <a:r>
              <a:rPr lang="en-US" altLang="en-US" sz="2400" dirty="0">
                <a:solidFill>
                  <a:schemeClr val="tx2">
                    <a:lumMod val="40000"/>
                    <a:lumOff val="60000"/>
                  </a:schemeClr>
                </a:solidFill>
                <a:latin typeface="Arial" panose="020B0604020202020204" pitchFamily="34" charset="0"/>
                <a:ea typeface="ＭＳ Ｐゴシック" panose="020B0600070205080204" pitchFamily="34" charset="-128"/>
                <a:cs typeface="Arial" panose="020B0604020202020204" pitchFamily="34" charset="0"/>
              </a:rPr>
              <a:t>Every new situation is potentially </a:t>
            </a:r>
            <a:r>
              <a:rPr lang="en-US" altLang="en-US" sz="2400" dirty="0">
                <a:solidFill>
                  <a:srgbClr val="FF0000"/>
                </a:solidFill>
                <a:latin typeface="Arial" panose="020B0604020202020204" pitchFamily="34" charset="0"/>
                <a:ea typeface="ＭＳ Ｐゴシック" panose="020B0600070205080204" pitchFamily="34" charset="-128"/>
                <a:cs typeface="Arial" panose="020B0604020202020204" pitchFamily="34" charset="0"/>
              </a:rPr>
              <a:t>d</a:t>
            </a:r>
            <a:r>
              <a:rPr lang="en-US" altLang="en-US" sz="2700" dirty="0">
                <a:solidFill>
                  <a:srgbClr val="FF0000"/>
                </a:solidFill>
                <a:latin typeface="Arial" panose="020B0604020202020204" pitchFamily="34" charset="0"/>
                <a:ea typeface="ＭＳ Ｐゴシック" panose="020B0600070205080204" pitchFamily="34" charset="-128"/>
                <a:cs typeface="Arial" panose="020B0604020202020204" pitchFamily="34" charset="0"/>
              </a:rPr>
              <a:t>a</a:t>
            </a:r>
            <a:r>
              <a:rPr lang="en-US" altLang="en-US" sz="3000" dirty="0">
                <a:solidFill>
                  <a:srgbClr val="FF0000"/>
                </a:solidFill>
                <a:latin typeface="Arial" panose="020B0604020202020204" pitchFamily="34" charset="0"/>
                <a:ea typeface="ＭＳ Ｐゴシック" panose="020B0600070205080204" pitchFamily="34" charset="-128"/>
                <a:cs typeface="Arial" panose="020B0604020202020204" pitchFamily="34" charset="0"/>
              </a:rPr>
              <a:t>n</a:t>
            </a:r>
            <a:r>
              <a:rPr lang="en-US" altLang="en-US" sz="3300" dirty="0">
                <a:solidFill>
                  <a:srgbClr val="FF0000"/>
                </a:solidFill>
                <a:latin typeface="Arial" panose="020B0604020202020204" pitchFamily="34" charset="0"/>
                <a:ea typeface="ＭＳ Ｐゴシック" panose="020B0600070205080204" pitchFamily="34" charset="-128"/>
                <a:cs typeface="Arial" panose="020B0604020202020204" pitchFamily="34" charset="0"/>
              </a:rPr>
              <a:t>g</a:t>
            </a:r>
            <a:r>
              <a:rPr lang="en-US" altLang="en-US" sz="3600" dirty="0">
                <a:solidFill>
                  <a:srgbClr val="FF0000"/>
                </a:solidFill>
                <a:latin typeface="Arial" panose="020B0604020202020204" pitchFamily="34" charset="0"/>
                <a:ea typeface="ＭＳ Ｐゴシック" panose="020B0600070205080204" pitchFamily="34" charset="-128"/>
                <a:cs typeface="Arial" panose="020B0604020202020204" pitchFamily="34" charset="0"/>
              </a:rPr>
              <a:t>e</a:t>
            </a:r>
            <a:r>
              <a:rPr lang="en-US" altLang="en-US" sz="3900" dirty="0">
                <a:solidFill>
                  <a:srgbClr val="FF0000"/>
                </a:solidFill>
                <a:latin typeface="Arial" panose="020B0604020202020204" pitchFamily="34" charset="0"/>
                <a:ea typeface="ＭＳ Ｐゴシック" panose="020B0600070205080204" pitchFamily="34" charset="-128"/>
                <a:cs typeface="Arial" panose="020B0604020202020204" pitchFamily="34" charset="0"/>
              </a:rPr>
              <a:t>r</a:t>
            </a:r>
            <a:r>
              <a:rPr lang="en-US" altLang="en-US" sz="4200" dirty="0">
                <a:solidFill>
                  <a:srgbClr val="FF0000"/>
                </a:solidFill>
                <a:latin typeface="Arial" panose="020B0604020202020204" pitchFamily="34" charset="0"/>
                <a:ea typeface="ＭＳ Ｐゴシック" panose="020B0600070205080204" pitchFamily="34" charset="-128"/>
                <a:cs typeface="Arial" panose="020B0604020202020204" pitchFamily="34" charset="0"/>
              </a:rPr>
              <a:t>o</a:t>
            </a:r>
            <a:r>
              <a:rPr lang="en-US" altLang="en-US" sz="4500" dirty="0">
                <a:solidFill>
                  <a:srgbClr val="FF0000"/>
                </a:solidFill>
                <a:latin typeface="Arial" panose="020B0604020202020204" pitchFamily="34" charset="0"/>
                <a:ea typeface="ＭＳ Ｐゴシック" panose="020B0600070205080204" pitchFamily="34" charset="-128"/>
                <a:cs typeface="Arial" panose="020B0604020202020204" pitchFamily="34" charset="0"/>
              </a:rPr>
              <a:t>u</a:t>
            </a:r>
            <a:r>
              <a:rPr lang="en-US" altLang="en-US" sz="4800" dirty="0">
                <a:solidFill>
                  <a:srgbClr val="FF0000"/>
                </a:solidFill>
                <a:latin typeface="Arial" panose="020B0604020202020204" pitchFamily="34" charset="0"/>
                <a:ea typeface="ＭＳ Ｐゴシック" panose="020B0600070205080204" pitchFamily="34" charset="-128"/>
                <a:cs typeface="Arial" panose="020B0604020202020204" pitchFamily="34" charset="0"/>
              </a:rPr>
              <a:t>s</a:t>
            </a:r>
          </a:p>
        </p:txBody>
      </p:sp>
      <p:sp>
        <p:nvSpPr>
          <p:cNvPr id="38914" name="Content Placeholder 2">
            <a:extLst>
              <a:ext uri="{FF2B5EF4-FFF2-40B4-BE49-F238E27FC236}">
                <a16:creationId xmlns:a16="http://schemas.microsoft.com/office/drawing/2014/main" id="{1F71ED9B-F8A6-AF7B-FA05-0593D2361763}"/>
              </a:ext>
            </a:extLst>
          </p:cNvPr>
          <p:cNvSpPr>
            <a:spLocks noGrp="1" noChangeArrowheads="1"/>
          </p:cNvSpPr>
          <p:nvPr>
            <p:ph idx="1"/>
          </p:nvPr>
        </p:nvSpPr>
        <p:spPr>
          <a:xfrm>
            <a:off x="228600" y="3429000"/>
            <a:ext cx="8686800" cy="3276600"/>
          </a:xfrm>
        </p:spPr>
        <p:txBody>
          <a:bodyPr/>
          <a:lstStyle/>
          <a:p>
            <a:pPr algn="l">
              <a:buFontTx/>
              <a:buChar char="•"/>
            </a:pPr>
            <a:r>
              <a:rPr lang="en-US" altLang="en-US" sz="2400" dirty="0">
                <a:latin typeface="Arial" panose="020B0604020202020204" pitchFamily="34" charset="0"/>
                <a:ea typeface="ＭＳ Ｐゴシック" panose="020B0600070205080204" pitchFamily="34" charset="-128"/>
                <a:cs typeface="Arial" panose="020B0604020202020204" pitchFamily="34" charset="0"/>
              </a:rPr>
              <a:t>Where's the tiger hiding in the grass?</a:t>
            </a:r>
          </a:p>
          <a:p>
            <a:pPr algn="l">
              <a:buFontTx/>
              <a:buChar char="•"/>
            </a:pPr>
            <a:r>
              <a:rPr lang="en-US" altLang="en-US" sz="2400" dirty="0">
                <a:latin typeface="Arial" panose="020B0604020202020204" pitchFamily="34" charset="0"/>
                <a:ea typeface="ＭＳ Ｐゴシック" panose="020B0600070205080204" pitchFamily="34" charset="-128"/>
                <a:cs typeface="Arial" panose="020B0604020202020204" pitchFamily="34" charset="0"/>
              </a:rPr>
              <a:t>Am I safe?</a:t>
            </a:r>
          </a:p>
          <a:p>
            <a:pPr algn="l">
              <a:buFontTx/>
              <a:buChar char="•"/>
            </a:pPr>
            <a:r>
              <a:rPr lang="en-US" altLang="en-US" sz="2400" dirty="0">
                <a:latin typeface="Arial" panose="020B0604020202020204" pitchFamily="34" charset="0"/>
                <a:ea typeface="ＭＳ Ｐゴシック" panose="020B0600070205080204" pitchFamily="34" charset="-128"/>
                <a:cs typeface="Arial" panose="020B0604020202020204" pitchFamily="34" charset="0"/>
              </a:rPr>
              <a:t>What if I am judged? Will I be rejected?</a:t>
            </a:r>
          </a:p>
          <a:p>
            <a:pPr marL="0" indent="0" algn="l"/>
            <a:endParaRPr lang="en-US" altLang="en-US" sz="2400" dirty="0">
              <a:latin typeface="Arial" panose="020B0604020202020204" pitchFamily="34" charset="0"/>
              <a:ea typeface="ＭＳ Ｐゴシック" panose="020B0600070205080204" pitchFamily="34" charset="-128"/>
              <a:cs typeface="Arial" panose="020B0604020202020204" pitchFamily="34" charset="0"/>
            </a:endParaRPr>
          </a:p>
          <a:p>
            <a:pPr algn="l">
              <a:buFontTx/>
              <a:buChar char="•"/>
            </a:pPr>
            <a:r>
              <a:rPr lang="en-US" altLang="en-US" sz="2400" dirty="0">
                <a:latin typeface="Arial" panose="020B0604020202020204" pitchFamily="34" charset="0"/>
                <a:ea typeface="ＭＳ Ｐゴシック" panose="020B0600070205080204" pitchFamily="34" charset="-128"/>
                <a:cs typeface="Arial" panose="020B0604020202020204" pitchFamily="34" charset="0"/>
              </a:rPr>
              <a:t>Should I pretend I don’t care?</a:t>
            </a:r>
          </a:p>
          <a:p>
            <a:pPr algn="l">
              <a:buFontTx/>
              <a:buChar char="•"/>
            </a:pPr>
            <a:r>
              <a:rPr lang="en-US" altLang="en-US" sz="2400" dirty="0">
                <a:latin typeface="Arial" panose="020B0604020202020204" pitchFamily="34" charset="0"/>
                <a:ea typeface="ＭＳ Ｐゴシック" panose="020B0600070205080204" pitchFamily="34" charset="-128"/>
                <a:cs typeface="Arial" panose="020B0604020202020204" pitchFamily="34" charset="0"/>
              </a:rPr>
              <a:t>Should I push them away, so they don’t come too close?</a:t>
            </a:r>
          </a:p>
          <a:p>
            <a:pPr algn="l">
              <a:buFontTx/>
              <a:buChar char="•"/>
            </a:pPr>
            <a:r>
              <a:rPr lang="en-US" altLang="en-US" sz="2400" dirty="0">
                <a:latin typeface="Arial" panose="020B0604020202020204" pitchFamily="34" charset="0"/>
                <a:ea typeface="ＭＳ Ｐゴシック" panose="020B0600070205080204" pitchFamily="34" charset="-128"/>
                <a:cs typeface="Arial" panose="020B0604020202020204" pitchFamily="34" charset="0"/>
              </a:rPr>
              <a:t>Should I strike first?</a:t>
            </a:r>
          </a:p>
          <a:p>
            <a:pPr algn="l">
              <a:buFontTx/>
              <a:buChar char="•"/>
            </a:pPr>
            <a:endParaRPr lang="en-US" altLang="en-US" sz="2400" dirty="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821975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91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91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9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91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8914">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91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a:extLst>
              <a:ext uri="{FF2B5EF4-FFF2-40B4-BE49-F238E27FC236}">
                <a16:creationId xmlns:a16="http://schemas.microsoft.com/office/drawing/2014/main" id="{35037441-3E07-D7D9-6C5F-1991588C94AF}"/>
              </a:ext>
            </a:extLst>
          </p:cNvPr>
          <p:cNvSpPr>
            <a:spLocks noGrp="1" noChangeArrowheads="1"/>
          </p:cNvSpPr>
          <p:nvPr>
            <p:ph type="title"/>
          </p:nvPr>
        </p:nvSpPr>
        <p:spPr>
          <a:xfrm>
            <a:off x="228600" y="457200"/>
            <a:ext cx="8610600" cy="1143000"/>
          </a:xfrm>
        </p:spPr>
        <p:txBody>
          <a:bodyPr/>
          <a:lstStyle/>
          <a:p>
            <a:r>
              <a:rPr lang="en-US" altLang="en-US" sz="2400" b="1" dirty="0">
                <a:solidFill>
                  <a:srgbClr val="00B050"/>
                </a:solidFill>
                <a:latin typeface="Arial" panose="020B0604020202020204" pitchFamily="34" charset="0"/>
                <a:ea typeface="ＭＳ Ｐゴシック" panose="020B0600070205080204" pitchFamily="34" charset="-128"/>
                <a:cs typeface="Arial" panose="020B0604020202020204" pitchFamily="34" charset="0"/>
              </a:rPr>
              <a:t>Every</a:t>
            </a:r>
            <a:r>
              <a:rPr lang="en-US" altLang="en-US" sz="2400" b="1" dirty="0">
                <a:solidFill>
                  <a:srgbClr val="FFFF99"/>
                </a:solidFill>
                <a:latin typeface="Arial" panose="020B0604020202020204" pitchFamily="34" charset="0"/>
                <a:ea typeface="ＭＳ Ｐゴシック" panose="020B0600070205080204" pitchFamily="34" charset="-128"/>
                <a:cs typeface="Arial" panose="020B0604020202020204" pitchFamily="34" charset="0"/>
              </a:rPr>
              <a:t> interaction is an opportunity to offer safety and security and thereby quiet the vigilant part of the brain.  In doing so, </a:t>
            </a:r>
            <a:r>
              <a:rPr lang="en-US" altLang="en-US" sz="2400" b="1" dirty="0">
                <a:solidFill>
                  <a:srgbClr val="00B050"/>
                </a:solidFill>
                <a:latin typeface="Arial" panose="020B0604020202020204" pitchFamily="34" charset="0"/>
                <a:ea typeface="ＭＳ Ｐゴシック" panose="020B0600070205080204" pitchFamily="34" charset="-128"/>
                <a:cs typeface="Arial" panose="020B0604020202020204" pitchFamily="34" charset="0"/>
              </a:rPr>
              <a:t>the protector’s brain </a:t>
            </a:r>
            <a:r>
              <a:rPr lang="en-US" altLang="en-US" sz="2400" b="1" dirty="0">
                <a:solidFill>
                  <a:srgbClr val="FFFF99"/>
                </a:solidFill>
                <a:latin typeface="Arial" panose="020B0604020202020204" pitchFamily="34" charset="0"/>
                <a:ea typeface="ＭＳ Ｐゴシック" panose="020B0600070205080204" pitchFamily="34" charset="-128"/>
                <a:cs typeface="Arial" panose="020B0604020202020204" pitchFamily="34" charset="0"/>
              </a:rPr>
              <a:t>may have protection to spare - offered through compassion and altruism. </a:t>
            </a:r>
          </a:p>
        </p:txBody>
      </p:sp>
      <p:pic>
        <p:nvPicPr>
          <p:cNvPr id="105474" name="Content Placeholder 3">
            <a:extLst>
              <a:ext uri="{FF2B5EF4-FFF2-40B4-BE49-F238E27FC236}">
                <a16:creationId xmlns:a16="http://schemas.microsoft.com/office/drawing/2014/main" id="{AF92D3EA-111A-C2A0-9991-F5CC5F128AA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57547" r="-57547"/>
          <a:stretch>
            <a:fillRect/>
          </a:stretch>
        </p:blipFill>
        <p:spPr>
          <a:xfrm>
            <a:off x="685800" y="2590800"/>
            <a:ext cx="7704138" cy="3429000"/>
          </a:xfrm>
        </p:spPr>
      </p:pic>
    </p:spTree>
    <p:extLst>
      <p:ext uri="{BB962C8B-B14F-4D97-AF65-F5344CB8AC3E}">
        <p14:creationId xmlns:p14="http://schemas.microsoft.com/office/powerpoint/2010/main" val="29583953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a:extLst>
              <a:ext uri="{FF2B5EF4-FFF2-40B4-BE49-F238E27FC236}">
                <a16:creationId xmlns:a16="http://schemas.microsoft.com/office/drawing/2014/main" id="{7840477B-2F21-EE94-4E43-452EA7BBD92D}"/>
              </a:ext>
            </a:extLst>
          </p:cNvPr>
          <p:cNvSpPr>
            <a:spLocks noGrp="1" noChangeArrowheads="1"/>
          </p:cNvSpPr>
          <p:nvPr>
            <p:ph type="title"/>
          </p:nvPr>
        </p:nvSpPr>
        <p:spPr>
          <a:xfrm>
            <a:off x="228600" y="304800"/>
            <a:ext cx="8763000" cy="1371600"/>
          </a:xfrm>
        </p:spPr>
        <p:txBody>
          <a:bodyPr/>
          <a:lstStyle/>
          <a:p>
            <a:r>
              <a:rPr lang="en-US" altLang="en-US" sz="2400">
                <a:latin typeface="Arial" panose="020B0604020202020204" pitchFamily="34" charset="0"/>
                <a:ea typeface="ＭＳ Ｐゴシック" panose="020B0600070205080204" pitchFamily="34" charset="-128"/>
                <a:cs typeface="Arial" panose="020B0604020202020204" pitchFamily="34" charset="0"/>
              </a:rPr>
              <a:t>Working with Youth Who Have Suffered is Not Always Affirming</a:t>
            </a:r>
          </a:p>
        </p:txBody>
      </p:sp>
      <p:sp>
        <p:nvSpPr>
          <p:cNvPr id="82946" name="Content Placeholder 2">
            <a:extLst>
              <a:ext uri="{FF2B5EF4-FFF2-40B4-BE49-F238E27FC236}">
                <a16:creationId xmlns:a16="http://schemas.microsoft.com/office/drawing/2014/main" id="{898828DC-10FA-689C-2F10-D299F2B3C6E7}"/>
              </a:ext>
            </a:extLst>
          </p:cNvPr>
          <p:cNvSpPr>
            <a:spLocks noGrp="1" noChangeArrowheads="1"/>
          </p:cNvSpPr>
          <p:nvPr>
            <p:ph idx="1"/>
          </p:nvPr>
        </p:nvSpPr>
        <p:spPr>
          <a:xfrm>
            <a:off x="228600" y="1752600"/>
            <a:ext cx="8686800" cy="4953000"/>
          </a:xfrm>
        </p:spPr>
        <p:txBody>
          <a:bodyPr/>
          <a:lstStyle/>
          <a:p>
            <a:endParaRPr lang="en-US" altLang="en-US" dirty="0">
              <a:ea typeface="ＭＳ Ｐゴシック" panose="020B0600070205080204" pitchFamily="34" charset="-128"/>
            </a:endParaRPr>
          </a:p>
          <a:p>
            <a:pPr algn="l">
              <a:buFontTx/>
              <a:buChar char="•"/>
            </a:pPr>
            <a:r>
              <a:rPr lang="en-US" altLang="en-US" sz="2300" b="1" dirty="0">
                <a:latin typeface="Arial" panose="020B0604020202020204" pitchFamily="34" charset="0"/>
                <a:ea typeface="ＭＳ Ｐゴシック" panose="020B0600070205080204" pitchFamily="34" charset="-128"/>
              </a:rPr>
              <a:t>Youth who need us the most are often those who push us away</a:t>
            </a:r>
          </a:p>
          <a:p>
            <a:pPr algn="l">
              <a:buFontTx/>
              <a:buChar char="•"/>
            </a:pPr>
            <a:endParaRPr lang="en-US" altLang="en-US" sz="2300" b="1" dirty="0">
              <a:latin typeface="Arial" panose="020B0604020202020204" pitchFamily="34" charset="0"/>
              <a:ea typeface="ＭＳ Ｐゴシック" panose="020B0600070205080204" pitchFamily="34" charset="-128"/>
            </a:endParaRPr>
          </a:p>
          <a:p>
            <a:pPr algn="l">
              <a:buFontTx/>
              <a:buChar char="•"/>
            </a:pPr>
            <a:r>
              <a:rPr lang="en-US" altLang="en-US" sz="2300" b="1" dirty="0">
                <a:latin typeface="Arial" panose="020B0604020202020204" pitchFamily="34" charset="0"/>
                <a:ea typeface="ＭＳ Ｐゴシック" panose="020B0600070205080204" pitchFamily="34" charset="-128"/>
              </a:rPr>
              <a:t>Youth who need us the most are often those who push our buttons</a:t>
            </a:r>
          </a:p>
          <a:p>
            <a:pPr algn="l">
              <a:buFontTx/>
              <a:buChar char="•"/>
            </a:pPr>
            <a:endParaRPr lang="en-US" altLang="en-US" sz="2300" b="1" dirty="0">
              <a:latin typeface="Arial" panose="020B0604020202020204" pitchFamily="34" charset="0"/>
              <a:ea typeface="ＭＳ Ｐゴシック" panose="020B0600070205080204" pitchFamily="34" charset="-128"/>
            </a:endParaRPr>
          </a:p>
          <a:p>
            <a:pPr algn="l">
              <a:buFontTx/>
              <a:buChar char="•"/>
            </a:pPr>
            <a:r>
              <a:rPr lang="en-US" altLang="en-US" sz="2300" b="1" dirty="0">
                <a:latin typeface="Arial" panose="020B0604020202020204" pitchFamily="34" charset="0"/>
                <a:ea typeface="ＭＳ Ｐゴシック" panose="020B0600070205080204" pitchFamily="34" charset="-128"/>
              </a:rPr>
              <a:t>Youth who need us the most, raise uncomfortable feelings in us</a:t>
            </a:r>
          </a:p>
          <a:p>
            <a:pPr algn="l">
              <a:buFontTx/>
              <a:buChar char="•"/>
            </a:pPr>
            <a:endParaRPr lang="en-US" altLang="en-US" sz="2300" b="1" dirty="0">
              <a:latin typeface="Arial" panose="020B0604020202020204" pitchFamily="34" charset="0"/>
              <a:ea typeface="ＭＳ Ｐゴシック" panose="020B0600070205080204" pitchFamily="34" charset="-128"/>
            </a:endParaRPr>
          </a:p>
          <a:p>
            <a:pPr algn="l">
              <a:buFontTx/>
              <a:buChar char="•"/>
            </a:pPr>
            <a:r>
              <a:rPr lang="en-US" altLang="en-US" sz="2300" b="1" dirty="0">
                <a:latin typeface="Arial" panose="020B0604020202020204" pitchFamily="34" charset="0"/>
                <a:ea typeface="ＭＳ Ｐゴシック" panose="020B0600070205080204" pitchFamily="34" charset="-128"/>
              </a:rPr>
              <a:t>Youth who need us the most withhold rewards from us.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Content Placeholder 2">
            <a:extLst>
              <a:ext uri="{FF2B5EF4-FFF2-40B4-BE49-F238E27FC236}">
                <a16:creationId xmlns:a16="http://schemas.microsoft.com/office/drawing/2014/main" id="{46970108-3DE2-0085-8FE2-C72FF10E0F52}"/>
              </a:ext>
            </a:extLst>
          </p:cNvPr>
          <p:cNvSpPr>
            <a:spLocks noGrp="1" noChangeArrowheads="1"/>
          </p:cNvSpPr>
          <p:nvPr>
            <p:ph idx="1"/>
          </p:nvPr>
        </p:nvSpPr>
        <p:spPr>
          <a:xfrm>
            <a:off x="228600" y="914400"/>
            <a:ext cx="8686800" cy="5791200"/>
          </a:xfrm>
        </p:spPr>
        <p:txBody>
          <a:bodyPr/>
          <a:lstStyle/>
          <a:p>
            <a:pPr algn="l"/>
            <a:r>
              <a:rPr lang="en-US" altLang="en-US" dirty="0">
                <a:solidFill>
                  <a:schemeClr val="bg2">
                    <a:lumMod val="40000"/>
                    <a:lumOff val="60000"/>
                  </a:schemeClr>
                </a:solidFill>
                <a:latin typeface="Arial" panose="020B0604020202020204" pitchFamily="34" charset="0"/>
                <a:ea typeface="ＭＳ Ｐゴシック" panose="020B0600070205080204" pitchFamily="34" charset="-128"/>
                <a:cs typeface="Arial" panose="020B0604020202020204" pitchFamily="34" charset="0"/>
              </a:rPr>
              <a:t>Nobody dared go near the tower. A fearsome dragon sat on its top. </a:t>
            </a:r>
          </a:p>
          <a:p>
            <a:pPr algn="l"/>
            <a:endParaRPr lang="en-US" altLang="en-US" dirty="0">
              <a:solidFill>
                <a:schemeClr val="bg2">
                  <a:lumMod val="40000"/>
                  <a:lumOff val="60000"/>
                </a:schemeClr>
              </a:solidFill>
              <a:latin typeface="Arial" panose="020B0604020202020204" pitchFamily="34" charset="0"/>
              <a:ea typeface="ＭＳ Ｐゴシック" panose="020B0600070205080204" pitchFamily="34" charset="-128"/>
              <a:cs typeface="Arial" panose="020B0604020202020204" pitchFamily="34" charset="0"/>
            </a:endParaRPr>
          </a:p>
          <a:p>
            <a:pPr algn="l"/>
            <a:r>
              <a:rPr lang="en-US" altLang="en-US" dirty="0">
                <a:solidFill>
                  <a:schemeClr val="bg2">
                    <a:lumMod val="40000"/>
                    <a:lumOff val="60000"/>
                  </a:schemeClr>
                </a:solidFill>
                <a:latin typeface="Arial" panose="020B0604020202020204" pitchFamily="34" charset="0"/>
                <a:ea typeface="ＭＳ Ｐゴシック" panose="020B0600070205080204" pitchFamily="34" charset="-128"/>
                <a:cs typeface="Arial" panose="020B0604020202020204" pitchFamily="34" charset="0"/>
              </a:rPr>
              <a:t>Until one day, a knight rode up. "Do you need help to get down?" </a:t>
            </a:r>
          </a:p>
          <a:p>
            <a:pPr algn="l"/>
            <a:endParaRPr lang="en-US" altLang="en-US" dirty="0">
              <a:solidFill>
                <a:schemeClr val="bg2">
                  <a:lumMod val="40000"/>
                  <a:lumOff val="60000"/>
                </a:schemeClr>
              </a:solidFill>
              <a:latin typeface="Arial" panose="020B0604020202020204" pitchFamily="34" charset="0"/>
              <a:ea typeface="ＭＳ Ｐゴシック" panose="020B0600070205080204" pitchFamily="34" charset="-128"/>
              <a:cs typeface="Arial" panose="020B0604020202020204" pitchFamily="34" charset="0"/>
            </a:endParaRPr>
          </a:p>
          <a:p>
            <a:pPr algn="l"/>
            <a:r>
              <a:rPr lang="en-US" altLang="en-US" dirty="0">
                <a:solidFill>
                  <a:schemeClr val="bg2">
                    <a:lumMod val="40000"/>
                    <a:lumOff val="60000"/>
                  </a:schemeClr>
                </a:solidFill>
                <a:latin typeface="Arial" panose="020B0604020202020204" pitchFamily="34" charset="0"/>
                <a:ea typeface="ＭＳ Ｐゴシック" panose="020B0600070205080204" pitchFamily="34" charset="-128"/>
                <a:cs typeface="Arial" panose="020B0604020202020204" pitchFamily="34" charset="0"/>
              </a:rPr>
              <a:t>"Please.”</a:t>
            </a:r>
          </a:p>
          <a:p>
            <a:pPr algn="l"/>
            <a:endParaRPr lang="en-US" altLang="en-US" dirty="0">
              <a:solidFill>
                <a:schemeClr val="accent2">
                  <a:lumMod val="60000"/>
                  <a:lumOff val="40000"/>
                </a:schemeClr>
              </a:solidFill>
              <a:latin typeface="Arial" panose="020B0604020202020204" pitchFamily="34" charset="0"/>
              <a:ea typeface="ＭＳ Ｐゴシック" panose="020B0600070205080204" pitchFamily="34" charset="-128"/>
              <a:cs typeface="Arial" panose="020B0604020202020204" pitchFamily="34" charset="0"/>
            </a:endParaRPr>
          </a:p>
          <a:p>
            <a:pPr algn="l"/>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algn="l"/>
            <a:r>
              <a:rPr lang="en-US" altLang="en-US" sz="1800" dirty="0">
                <a:solidFill>
                  <a:srgbClr val="FFFFCC"/>
                </a:solidFill>
                <a:latin typeface="Arial" panose="020B0604020202020204" pitchFamily="34" charset="0"/>
                <a:ea typeface="ＭＳ Ｐゴシック" panose="020B0600070205080204" pitchFamily="34" charset="-128"/>
                <a:cs typeface="Arial" panose="020B0604020202020204" pitchFamily="34" charset="0"/>
              </a:rPr>
              <a:t>						</a:t>
            </a:r>
            <a:r>
              <a:rPr lang="en-US" altLang="en-US" sz="1800" dirty="0">
                <a:solidFill>
                  <a:schemeClr val="accent2">
                    <a:lumMod val="60000"/>
                    <a:lumOff val="40000"/>
                  </a:schemeClr>
                </a:solidFill>
                <a:latin typeface="Arial" panose="020B0604020202020204" pitchFamily="34" charset="0"/>
                <a:ea typeface="ＭＳ Ｐゴシック" panose="020B0600070205080204" pitchFamily="34" charset="-128"/>
                <a:cs typeface="Arial" panose="020B0604020202020204" pitchFamily="34" charset="0"/>
              </a:rPr>
              <a:t>O.  Westin.  Micro SF/F Stories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7DDBD608-0735-8DB7-9E6C-A74B8C04A247}"/>
              </a:ext>
            </a:extLst>
          </p:cNvPr>
          <p:cNvSpPr>
            <a:spLocks noGrp="1" noChangeArrowheads="1"/>
          </p:cNvSpPr>
          <p:nvPr>
            <p:ph type="title"/>
          </p:nvPr>
        </p:nvSpPr>
        <p:spPr>
          <a:xfrm>
            <a:off x="304800" y="2209800"/>
            <a:ext cx="8458200" cy="2057400"/>
          </a:xfrm>
          <a:solidFill>
            <a:schemeClr val="accent4"/>
          </a:solidFill>
          <a:ln>
            <a:solidFill>
              <a:schemeClr val="accent2">
                <a:lumMod val="50000"/>
              </a:schemeClr>
            </a:solidFill>
          </a:ln>
        </p:spPr>
        <p:style>
          <a:lnRef idx="1">
            <a:schemeClr val="accent1"/>
          </a:lnRef>
          <a:fillRef idx="2">
            <a:schemeClr val="accent1"/>
          </a:fillRef>
          <a:effectRef idx="1">
            <a:schemeClr val="accent1"/>
          </a:effectRef>
          <a:fontRef idx="minor">
            <a:schemeClr val="dk1"/>
          </a:fontRef>
        </p:style>
        <p:txBody>
          <a:bodyPr/>
          <a:lstStyle/>
          <a:p>
            <a:br>
              <a:rPr lang="en-US" altLang="en-US" dirty="0">
                <a:solidFill>
                  <a:srgbClr val="DDDFED"/>
                </a:solidFill>
                <a:latin typeface="Arial" panose="020B0604020202020204" pitchFamily="34" charset="0"/>
                <a:ea typeface="ＭＳ Ｐゴシック" panose="020B0600070205080204" pitchFamily="34" charset="-128"/>
              </a:rPr>
            </a:br>
            <a:br>
              <a:rPr lang="en-US" altLang="en-US" dirty="0">
                <a:solidFill>
                  <a:srgbClr val="DDDFED"/>
                </a:solidFill>
                <a:latin typeface="Arial" panose="020B0604020202020204" pitchFamily="34" charset="0"/>
                <a:ea typeface="ＭＳ Ｐゴシック" panose="020B0600070205080204" pitchFamily="34" charset="-128"/>
              </a:rPr>
            </a:br>
            <a:r>
              <a:rPr lang="en-US" altLang="en-US" sz="3600" dirty="0">
                <a:solidFill>
                  <a:schemeClr val="accent6">
                    <a:lumMod val="75000"/>
                  </a:schemeClr>
                </a:solidFill>
                <a:latin typeface="Arial" panose="020B0604020202020204" pitchFamily="34" charset="0"/>
                <a:ea typeface="ＭＳ Ｐゴシック" panose="020B0600070205080204" pitchFamily="34" charset="-128"/>
              </a:rPr>
              <a:t>Strength-based Communication</a:t>
            </a:r>
            <a:br>
              <a:rPr lang="en-US" altLang="en-US" dirty="0">
                <a:solidFill>
                  <a:srgbClr val="DDDFED"/>
                </a:solidFill>
                <a:latin typeface="Arial" panose="020B0604020202020204" pitchFamily="34" charset="0"/>
                <a:ea typeface="ＭＳ Ｐゴシック" panose="020B0600070205080204" pitchFamily="34" charset="-128"/>
              </a:rPr>
            </a:br>
            <a:br>
              <a:rPr lang="en-US" altLang="en-US" dirty="0">
                <a:solidFill>
                  <a:srgbClr val="DDDFED"/>
                </a:solidFill>
                <a:latin typeface="Arial" panose="020B0604020202020204" pitchFamily="34" charset="0"/>
                <a:ea typeface="ＭＳ Ｐゴシック" panose="020B0600070205080204" pitchFamily="34" charset="-128"/>
              </a:rPr>
            </a:br>
            <a:endParaRPr lang="en-US" altLang="en-US" sz="3600" dirty="0">
              <a:solidFill>
                <a:srgbClr val="00B05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365554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a:extLst>
              <a:ext uri="{FF2B5EF4-FFF2-40B4-BE49-F238E27FC236}">
                <a16:creationId xmlns:a16="http://schemas.microsoft.com/office/drawing/2014/main" id="{D6B2A222-E1EC-B262-8CA4-E002E0559E91}"/>
              </a:ext>
            </a:extLst>
          </p:cNvPr>
          <p:cNvSpPr>
            <a:spLocks noGrp="1" noChangeArrowheads="1"/>
          </p:cNvSpPr>
          <p:nvPr>
            <p:ph type="title"/>
          </p:nvPr>
        </p:nvSpPr>
        <p:spPr>
          <a:xfrm>
            <a:off x="304800" y="304800"/>
            <a:ext cx="8458200" cy="1447800"/>
          </a:xfrm>
        </p:spPr>
        <p:txBody>
          <a:bodyPr/>
          <a:lstStyle/>
          <a:p>
            <a:r>
              <a:rPr lang="en-US" altLang="en-US" sz="2800" b="1" dirty="0">
                <a:latin typeface="Arial" panose="020B0604020202020204" pitchFamily="34" charset="0"/>
                <a:ea typeface="ＭＳ Ｐゴシック" panose="020B0600070205080204" pitchFamily="34" charset="-128"/>
              </a:rPr>
              <a:t>Strength- based communication is rooted in potential</a:t>
            </a:r>
          </a:p>
        </p:txBody>
      </p:sp>
      <p:sp>
        <p:nvSpPr>
          <p:cNvPr id="80898" name="Content Placeholder 2">
            <a:extLst>
              <a:ext uri="{FF2B5EF4-FFF2-40B4-BE49-F238E27FC236}">
                <a16:creationId xmlns:a16="http://schemas.microsoft.com/office/drawing/2014/main" id="{37C61A21-F80A-47B9-597F-E4F159A8E112}"/>
              </a:ext>
            </a:extLst>
          </p:cNvPr>
          <p:cNvSpPr>
            <a:spLocks noGrp="1" noChangeArrowheads="1"/>
          </p:cNvSpPr>
          <p:nvPr>
            <p:ph idx="1"/>
          </p:nvPr>
        </p:nvSpPr>
        <p:spPr>
          <a:xfrm>
            <a:off x="0" y="2514600"/>
            <a:ext cx="8686800" cy="4343400"/>
          </a:xfrm>
        </p:spPr>
        <p:txBody>
          <a:bodyPr/>
          <a:lstStyle/>
          <a:p>
            <a:pPr algn="l"/>
            <a:r>
              <a:rPr lang="en-US" altLang="en-US" sz="3200" dirty="0">
                <a:latin typeface="Arial" panose="020B0604020202020204" pitchFamily="34" charset="0"/>
                <a:ea typeface="ＭＳ Ｐゴシック" panose="020B0600070205080204" pitchFamily="34" charset="-128"/>
              </a:rPr>
              <a:t>	Problem Free . . .</a:t>
            </a:r>
          </a:p>
          <a:p>
            <a:pPr algn="l"/>
            <a:endParaRPr lang="en-US" altLang="en-US" sz="3200" dirty="0">
              <a:latin typeface="Arial" panose="020B0604020202020204" pitchFamily="34" charset="0"/>
              <a:ea typeface="ＭＳ Ｐゴシック" panose="020B0600070205080204" pitchFamily="34" charset="-128"/>
            </a:endParaRPr>
          </a:p>
          <a:p>
            <a:pPr algn="l"/>
            <a:r>
              <a:rPr lang="en-US" altLang="en-US" sz="3200" dirty="0">
                <a:latin typeface="Arial" panose="020B0604020202020204" pitchFamily="34" charset="0"/>
                <a:ea typeface="ＭＳ Ｐゴシック" panose="020B0600070205080204" pitchFamily="34" charset="-128"/>
              </a:rPr>
              <a:t> 			     	  . . . Is not fully prepared!</a:t>
            </a:r>
          </a:p>
          <a:p>
            <a:pPr algn="l"/>
            <a:endParaRPr lang="en-US" altLang="en-US" dirty="0">
              <a:latin typeface="Arial" panose="020B0604020202020204" pitchFamily="34" charset="0"/>
              <a:ea typeface="ＭＳ Ｐゴシック" panose="020B0600070205080204" pitchFamily="34" charset="-128"/>
            </a:endParaRPr>
          </a:p>
          <a:p>
            <a:r>
              <a:rPr lang="en-US" altLang="en-US" dirty="0">
                <a:latin typeface="Arial" panose="020B0604020202020204" pitchFamily="34" charset="0"/>
                <a:ea typeface="ＭＳ Ｐゴシック" panose="020B0600070205080204" pitchFamily="34" charset="-128"/>
              </a:rPr>
              <a:t>		</a:t>
            </a:r>
          </a:p>
          <a:p>
            <a:r>
              <a:rPr lang="en-US" altLang="en-US" sz="2400" dirty="0">
                <a:solidFill>
                  <a:srgbClr val="00B050"/>
                </a:solidFill>
                <a:latin typeface="Arial" panose="020B0604020202020204" pitchFamily="34" charset="0"/>
                <a:ea typeface="ＭＳ Ｐゴシック" panose="020B0600070205080204" pitchFamily="34" charset="-128"/>
              </a:rPr>
              <a:t>					  	</a:t>
            </a:r>
          </a:p>
          <a:p>
            <a:r>
              <a:rPr lang="en-US" altLang="en-US" sz="2400" dirty="0">
                <a:solidFill>
                  <a:srgbClr val="00B050"/>
                </a:solidFill>
                <a:latin typeface="Arial" panose="020B0604020202020204" pitchFamily="34" charset="0"/>
                <a:ea typeface="ＭＳ Ｐゴシック" panose="020B0600070205080204" pitchFamily="34" charset="-128"/>
              </a:rPr>
              <a:t>					Karen Pittman</a:t>
            </a:r>
          </a:p>
        </p:txBody>
      </p:sp>
    </p:spTree>
    <p:extLst>
      <p:ext uri="{BB962C8B-B14F-4D97-AF65-F5344CB8AC3E}">
        <p14:creationId xmlns:p14="http://schemas.microsoft.com/office/powerpoint/2010/main" val="40773408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6103FD8-99B2-7EA9-0835-88B8FD9F1F23}"/>
              </a:ext>
            </a:extLst>
          </p:cNvPr>
          <p:cNvSpPr>
            <a:spLocks noGrp="1"/>
          </p:cNvSpPr>
          <p:nvPr>
            <p:ph type="title"/>
          </p:nvPr>
        </p:nvSpPr>
        <p:spPr/>
        <p:txBody>
          <a:bodyPr/>
          <a:lstStyle/>
          <a:p>
            <a:endParaRPr lang="en-US" dirty="0"/>
          </a:p>
        </p:txBody>
      </p:sp>
      <p:sp>
        <p:nvSpPr>
          <p:cNvPr id="4" name="Oval 3">
            <a:extLst>
              <a:ext uri="{FF2B5EF4-FFF2-40B4-BE49-F238E27FC236}">
                <a16:creationId xmlns:a16="http://schemas.microsoft.com/office/drawing/2014/main" id="{0B7BDAB5-FF1A-AF60-8020-ABFCA2CC5D34}"/>
              </a:ext>
            </a:extLst>
          </p:cNvPr>
          <p:cNvSpPr/>
          <p:nvPr/>
        </p:nvSpPr>
        <p:spPr bwMode="auto">
          <a:xfrm>
            <a:off x="1905000" y="2362200"/>
            <a:ext cx="5638800" cy="2743200"/>
          </a:xfrm>
          <a:prstGeom prst="ellipse">
            <a:avLst/>
          </a:prstGeom>
          <a:solidFill>
            <a:schemeClr val="accent3">
              <a:lumMod val="60000"/>
              <a:lumOff val="40000"/>
            </a:schemeClr>
          </a:solidFill>
          <a:ln w="76200"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lang="en-US" altLang="en-US" sz="2800" dirty="0">
              <a:solidFill>
                <a:schemeClr val="accent6">
                  <a:lumMod val="75000"/>
                </a:schemeClr>
              </a:solidFill>
              <a:latin typeface="Arial" panose="020B0604020202020204" pitchFamily="34" charset="0"/>
              <a:ea typeface="ＭＳ Ｐゴシック" panose="020B0600070205080204" pitchFamily="34" charset="-128"/>
            </a:endParaRPr>
          </a:p>
          <a:p>
            <a:pPr marL="0" marR="0" indent="0" algn="ctr" defTabSz="914400" rtl="0" eaLnBrk="0" fontAlgn="base" latinLnBrk="0" hangingPunct="0">
              <a:lnSpc>
                <a:spcPct val="100000"/>
              </a:lnSpc>
              <a:spcBef>
                <a:spcPct val="0"/>
              </a:spcBef>
              <a:spcAft>
                <a:spcPct val="0"/>
              </a:spcAft>
              <a:buClrTx/>
              <a:buSzTx/>
              <a:buFontTx/>
              <a:buNone/>
              <a:tabLst/>
            </a:pPr>
            <a:r>
              <a:rPr lang="en-US" altLang="en-US" sz="2600" dirty="0">
                <a:solidFill>
                  <a:schemeClr val="accent2">
                    <a:lumMod val="75000"/>
                  </a:schemeClr>
                </a:solidFill>
                <a:latin typeface="Aptos" panose="020B0004020202020204" pitchFamily="34" charset="0"/>
              </a:rPr>
              <a:t>What May Be The Most Important Take Away of Today!!  </a:t>
            </a:r>
            <a:endParaRPr kumimoji="0" lang="en-US" sz="2600" b="0" i="0" u="none" strike="noStrike" cap="none" normalizeH="0" baseline="0" dirty="0">
              <a:ln>
                <a:noFill/>
              </a:ln>
              <a:solidFill>
                <a:schemeClr val="accent2">
                  <a:lumMod val="75000"/>
                </a:schemeClr>
              </a:solidFill>
              <a:effectLst/>
              <a:latin typeface="Aptos" panose="020B0004020202020204" pitchFamily="34" charset="0"/>
            </a:endParaRPr>
          </a:p>
        </p:txBody>
      </p:sp>
    </p:spTree>
    <p:extLst>
      <p:ext uri="{BB962C8B-B14F-4D97-AF65-F5344CB8AC3E}">
        <p14:creationId xmlns:p14="http://schemas.microsoft.com/office/powerpoint/2010/main" val="20060946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75DD7-0E38-73A2-AB33-024296B7547A}"/>
            </a:ext>
          </a:extLst>
        </p:cNvPr>
        <p:cNvGrpSpPr/>
        <p:nvPr/>
      </p:nvGrpSpPr>
      <p:grpSpPr>
        <a:xfrm>
          <a:off x="0" y="0"/>
          <a:ext cx="0" cy="0"/>
          <a:chOff x="0" y="0"/>
          <a:chExt cx="0" cy="0"/>
        </a:xfrm>
      </p:grpSpPr>
      <p:sp>
        <p:nvSpPr>
          <p:cNvPr id="44033" name="Title 1">
            <a:extLst>
              <a:ext uri="{FF2B5EF4-FFF2-40B4-BE49-F238E27FC236}">
                <a16:creationId xmlns:a16="http://schemas.microsoft.com/office/drawing/2014/main" id="{8BAF8A9A-7E4F-736E-00A8-6F1627B9D1BE}"/>
              </a:ext>
            </a:extLst>
          </p:cNvPr>
          <p:cNvSpPr>
            <a:spLocks noGrp="1" noChangeArrowheads="1"/>
          </p:cNvSpPr>
          <p:nvPr>
            <p:ph type="title"/>
          </p:nvPr>
        </p:nvSpPr>
        <p:spPr>
          <a:xfrm>
            <a:off x="304800" y="838200"/>
            <a:ext cx="8458200" cy="1066800"/>
          </a:xfrm>
          <a:solidFill>
            <a:schemeClr val="accent4"/>
          </a:solidFill>
          <a:ln>
            <a:solidFill>
              <a:schemeClr val="accent2">
                <a:lumMod val="50000"/>
              </a:schemeClr>
            </a:solidFill>
          </a:ln>
        </p:spPr>
        <p:style>
          <a:lnRef idx="1">
            <a:schemeClr val="accent1"/>
          </a:lnRef>
          <a:fillRef idx="2">
            <a:schemeClr val="accent1"/>
          </a:fillRef>
          <a:effectRef idx="1">
            <a:schemeClr val="accent1"/>
          </a:effectRef>
          <a:fontRef idx="minor">
            <a:schemeClr val="dk1"/>
          </a:fontRef>
        </p:style>
        <p:txBody>
          <a:bodyPr/>
          <a:lstStyle/>
          <a:p>
            <a:r>
              <a:rPr lang="en-US" altLang="en-US" sz="3200" dirty="0">
                <a:solidFill>
                  <a:schemeClr val="accent6">
                    <a:lumMod val="75000"/>
                  </a:schemeClr>
                </a:solidFill>
                <a:latin typeface="Aptos" panose="020B0004020202020204" pitchFamily="34" charset="0"/>
                <a:ea typeface="ＭＳ Ｐゴシック" panose="020B0600070205080204" pitchFamily="34" charset="-128"/>
              </a:rPr>
              <a:t>We Must Use Praise Wisely</a:t>
            </a:r>
            <a:endParaRPr lang="en-US" altLang="en-US" sz="3200" dirty="0">
              <a:solidFill>
                <a:srgbClr val="00B050"/>
              </a:solidFill>
              <a:latin typeface="Arial" panose="020B0604020202020204" pitchFamily="34" charset="0"/>
              <a:ea typeface="ＭＳ Ｐゴシック" panose="020B0600070205080204" pitchFamily="34" charset="-128"/>
            </a:endParaRPr>
          </a:p>
        </p:txBody>
      </p:sp>
      <p:sp>
        <p:nvSpPr>
          <p:cNvPr id="2" name="Oval 1">
            <a:extLst>
              <a:ext uri="{FF2B5EF4-FFF2-40B4-BE49-F238E27FC236}">
                <a16:creationId xmlns:a16="http://schemas.microsoft.com/office/drawing/2014/main" id="{F8446DC8-2611-AD9F-6B14-CACF1B79B27D}"/>
              </a:ext>
            </a:extLst>
          </p:cNvPr>
          <p:cNvSpPr/>
          <p:nvPr/>
        </p:nvSpPr>
        <p:spPr bwMode="auto">
          <a:xfrm>
            <a:off x="2438400" y="3505200"/>
            <a:ext cx="4572000" cy="2057400"/>
          </a:xfrm>
          <a:prstGeom prst="ellipse">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bg1">
                  <a:lumMod val="75000"/>
                </a:schemeClr>
              </a:solidFill>
              <a:effectLst/>
              <a:latin typeface="Arial"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lumMod val="75000"/>
                  </a:schemeClr>
                </a:solidFill>
                <a:effectLst/>
                <a:latin typeface="Arial" charset="0"/>
              </a:rPr>
              <a:t>Praise incorrectly offered is not strength-based</a:t>
            </a:r>
          </a:p>
        </p:txBody>
      </p:sp>
    </p:spTree>
    <p:extLst>
      <p:ext uri="{BB962C8B-B14F-4D97-AF65-F5344CB8AC3E}">
        <p14:creationId xmlns:p14="http://schemas.microsoft.com/office/powerpoint/2010/main" val="40182379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B2C12-FFCD-9DAE-1BFD-FFBC4E4F1D1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3830F1A-96FA-5B07-17ED-C65CEC1917D4}"/>
              </a:ext>
            </a:extLst>
          </p:cNvPr>
          <p:cNvSpPr>
            <a:spLocks noGrp="1"/>
          </p:cNvSpPr>
          <p:nvPr>
            <p:ph type="title"/>
          </p:nvPr>
        </p:nvSpPr>
        <p:spPr/>
        <p:txBody>
          <a:bodyPr/>
          <a:lstStyle/>
          <a:p>
            <a:endParaRPr lang="en-US" dirty="0"/>
          </a:p>
        </p:txBody>
      </p:sp>
      <p:sp>
        <p:nvSpPr>
          <p:cNvPr id="4" name="Oval 3">
            <a:extLst>
              <a:ext uri="{FF2B5EF4-FFF2-40B4-BE49-F238E27FC236}">
                <a16:creationId xmlns:a16="http://schemas.microsoft.com/office/drawing/2014/main" id="{1D3F1225-8A41-3C95-90ED-DA4BC06EA6AE}"/>
              </a:ext>
            </a:extLst>
          </p:cNvPr>
          <p:cNvSpPr/>
          <p:nvPr/>
        </p:nvSpPr>
        <p:spPr bwMode="auto">
          <a:xfrm>
            <a:off x="1905000" y="2362200"/>
            <a:ext cx="5638800" cy="2743200"/>
          </a:xfrm>
          <a:prstGeom prst="ellipse">
            <a:avLst/>
          </a:prstGeom>
          <a:solidFill>
            <a:schemeClr val="accent3">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kumimoji="0" lang="en-US" sz="2600" b="0" i="0" u="none" strike="noStrike" cap="none" normalizeH="0" baseline="0" dirty="0">
                <a:ln>
                  <a:noFill/>
                </a:ln>
                <a:solidFill>
                  <a:schemeClr val="accent2">
                    <a:lumMod val="75000"/>
                  </a:schemeClr>
                </a:solidFill>
                <a:effectLst/>
                <a:latin typeface="Aptos" panose="020B0004020202020204" pitchFamily="34" charset="0"/>
              </a:rPr>
              <a:t>Understanding this element of strength-based practice affects both your relationship and your </a:t>
            </a:r>
            <a:r>
              <a:rPr lang="en-US" sz="2600" dirty="0">
                <a:solidFill>
                  <a:schemeClr val="accent2">
                    <a:lumMod val="75000"/>
                  </a:schemeClr>
                </a:solidFill>
                <a:latin typeface="Aptos" panose="020B0004020202020204" pitchFamily="34" charset="0"/>
              </a:rPr>
              <a:t>professional longevity</a:t>
            </a:r>
            <a:endParaRPr kumimoji="0" lang="en-US" sz="2600" b="0" i="0" u="none" strike="noStrike" cap="none" normalizeH="0" baseline="0" dirty="0">
              <a:ln>
                <a:noFill/>
              </a:ln>
              <a:solidFill>
                <a:schemeClr val="accent2">
                  <a:lumMod val="75000"/>
                </a:schemeClr>
              </a:solidFill>
              <a:effectLst/>
              <a:latin typeface="Aptos" panose="020B0004020202020204" pitchFamily="34" charset="0"/>
            </a:endParaRPr>
          </a:p>
        </p:txBody>
      </p:sp>
    </p:spTree>
    <p:extLst>
      <p:ext uri="{BB962C8B-B14F-4D97-AF65-F5344CB8AC3E}">
        <p14:creationId xmlns:p14="http://schemas.microsoft.com/office/powerpoint/2010/main" val="1648881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6103FD8-99B2-7EA9-0835-88B8FD9F1F23}"/>
              </a:ext>
            </a:extLst>
          </p:cNvPr>
          <p:cNvSpPr>
            <a:spLocks noGrp="1"/>
          </p:cNvSpPr>
          <p:nvPr>
            <p:ph type="title"/>
          </p:nvPr>
        </p:nvSpPr>
        <p:spPr/>
        <p:txBody>
          <a:bodyPr/>
          <a:lstStyle/>
          <a:p>
            <a:r>
              <a:rPr lang="en-US" sz="3200" dirty="0">
                <a:latin typeface="Arial" panose="020B0604020202020204" pitchFamily="34" charset="0"/>
                <a:cs typeface="Arial" panose="020B0604020202020204" pitchFamily="34" charset="0"/>
              </a:rPr>
              <a:t>What is </a:t>
            </a:r>
            <a:r>
              <a:rPr lang="en-US" sz="3200" dirty="0">
                <a:solidFill>
                  <a:srgbClr val="FF0000"/>
                </a:solidFill>
                <a:latin typeface="Arial" panose="020B0604020202020204" pitchFamily="34" charset="0"/>
                <a:cs typeface="Arial" panose="020B0604020202020204" pitchFamily="34" charset="0"/>
              </a:rPr>
              <a:t>NOT</a:t>
            </a:r>
            <a:r>
              <a:rPr lang="en-US" sz="3200" dirty="0">
                <a:latin typeface="Arial" panose="020B0604020202020204" pitchFamily="34" charset="0"/>
                <a:cs typeface="Arial" panose="020B0604020202020204" pitchFamily="34" charset="0"/>
              </a:rPr>
              <a:t> Meant by Strength-Based Communication</a:t>
            </a:r>
          </a:p>
        </p:txBody>
      </p:sp>
      <p:sp>
        <p:nvSpPr>
          <p:cNvPr id="4" name="Oval 3">
            <a:extLst>
              <a:ext uri="{FF2B5EF4-FFF2-40B4-BE49-F238E27FC236}">
                <a16:creationId xmlns:a16="http://schemas.microsoft.com/office/drawing/2014/main" id="{0B7BDAB5-FF1A-AF60-8020-ABFCA2CC5D34}"/>
              </a:ext>
            </a:extLst>
          </p:cNvPr>
          <p:cNvSpPr/>
          <p:nvPr/>
        </p:nvSpPr>
        <p:spPr bwMode="auto">
          <a:xfrm>
            <a:off x="1752600" y="2895600"/>
            <a:ext cx="5867400" cy="3124200"/>
          </a:xfrm>
          <a:prstGeom prst="ellipse">
            <a:avLst/>
          </a:prstGeom>
          <a:solidFill>
            <a:schemeClr val="accent3">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tLang="en-US" sz="2800" dirty="0">
                <a:solidFill>
                  <a:schemeClr val="accent2">
                    <a:lumMod val="75000"/>
                  </a:schemeClr>
                </a:solidFill>
                <a:latin typeface="Arial" panose="020B0604020202020204" pitchFamily="34" charset="0"/>
                <a:ea typeface="ＭＳ Ｐゴシック" panose="020B0600070205080204" pitchFamily="34" charset="-128"/>
              </a:rPr>
              <a:t>Praise backfires</a:t>
            </a:r>
          </a:p>
          <a:p>
            <a:pPr marL="0" marR="0" indent="0" algn="ctr"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a:ln>
                <a:noFill/>
              </a:ln>
              <a:solidFill>
                <a:schemeClr val="accent2">
                  <a:lumMod val="75000"/>
                </a:schemeClr>
              </a:solidFill>
              <a:effectLst/>
            </a:endParaRPr>
          </a:p>
          <a:p>
            <a:pPr marL="0" marR="0" indent="0" algn="ctr" defTabSz="914400" rtl="0" eaLnBrk="0" fontAlgn="base" latinLnBrk="0" hangingPunct="0">
              <a:lnSpc>
                <a:spcPct val="100000"/>
              </a:lnSpc>
              <a:spcBef>
                <a:spcPct val="0"/>
              </a:spcBef>
              <a:spcAft>
                <a:spcPct val="0"/>
              </a:spcAft>
              <a:buClrTx/>
              <a:buSzTx/>
              <a:buFontTx/>
              <a:buNone/>
              <a:tabLst/>
            </a:pPr>
            <a:r>
              <a:rPr lang="en-US" sz="2800" dirty="0">
                <a:solidFill>
                  <a:schemeClr val="accent2">
                    <a:lumMod val="75000"/>
                  </a:schemeClr>
                </a:solidFill>
                <a:latin typeface="Arial" charset="0"/>
              </a:rPr>
              <a:t>Trying to be a friend undermines safety</a:t>
            </a:r>
            <a:endParaRPr kumimoji="0" lang="en-US" sz="2800" b="0" i="0" u="none" strike="noStrike" cap="none" normalizeH="0" baseline="0" dirty="0">
              <a:ln>
                <a:noFill/>
              </a:ln>
              <a:solidFill>
                <a:schemeClr val="accent2">
                  <a:lumMod val="75000"/>
                </a:schemeClr>
              </a:solidFill>
              <a:effectLst/>
              <a:latin typeface="Arial" charset="0"/>
            </a:endParaRPr>
          </a:p>
        </p:txBody>
      </p:sp>
    </p:spTree>
    <p:extLst>
      <p:ext uri="{BB962C8B-B14F-4D97-AF65-F5344CB8AC3E}">
        <p14:creationId xmlns:p14="http://schemas.microsoft.com/office/powerpoint/2010/main" val="41988135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a:extLst>
              <a:ext uri="{FF2B5EF4-FFF2-40B4-BE49-F238E27FC236}">
                <a16:creationId xmlns:a16="http://schemas.microsoft.com/office/drawing/2014/main" id="{D6B2A222-E1EC-B262-8CA4-E002E0559E91}"/>
              </a:ext>
            </a:extLst>
          </p:cNvPr>
          <p:cNvSpPr>
            <a:spLocks noGrp="1" noChangeArrowheads="1"/>
          </p:cNvSpPr>
          <p:nvPr>
            <p:ph type="title"/>
          </p:nvPr>
        </p:nvSpPr>
        <p:spPr>
          <a:xfrm>
            <a:off x="152400" y="304800"/>
            <a:ext cx="8763000" cy="1447800"/>
          </a:xfrm>
        </p:spPr>
        <p:txBody>
          <a:bodyPr/>
          <a:lstStyle/>
          <a:p>
            <a:r>
              <a:rPr lang="en-US" altLang="en-US" sz="2300" dirty="0">
                <a:latin typeface="Aptos" panose="020B0004020202020204" pitchFamily="34" charset="0"/>
                <a:ea typeface="ＭＳ Ｐゴシック" panose="020B0600070205080204" pitchFamily="34" charset="-128"/>
              </a:rPr>
              <a:t>We must help people know we’ll be there when they most need us</a:t>
            </a:r>
          </a:p>
        </p:txBody>
      </p:sp>
      <p:sp>
        <p:nvSpPr>
          <p:cNvPr id="80898" name="Content Placeholder 2">
            <a:extLst>
              <a:ext uri="{FF2B5EF4-FFF2-40B4-BE49-F238E27FC236}">
                <a16:creationId xmlns:a16="http://schemas.microsoft.com/office/drawing/2014/main" id="{37C61A21-F80A-47B9-597F-E4F159A8E112}"/>
              </a:ext>
            </a:extLst>
          </p:cNvPr>
          <p:cNvSpPr>
            <a:spLocks noGrp="1" noChangeArrowheads="1"/>
          </p:cNvSpPr>
          <p:nvPr>
            <p:ph idx="1"/>
          </p:nvPr>
        </p:nvSpPr>
        <p:spPr>
          <a:xfrm>
            <a:off x="457200" y="2514600"/>
            <a:ext cx="8686800" cy="4876800"/>
          </a:xfrm>
        </p:spPr>
        <p:txBody>
          <a:bodyPr/>
          <a:lstStyle/>
          <a:p>
            <a:endParaRPr lang="en-US" altLang="en-US" b="1" dirty="0">
              <a:solidFill>
                <a:schemeClr val="bg2">
                  <a:lumMod val="20000"/>
                  <a:lumOff val="80000"/>
                </a:schemeClr>
              </a:solidFill>
              <a:latin typeface="Arial" panose="020B0604020202020204" pitchFamily="34" charset="0"/>
              <a:ea typeface="ＭＳ Ｐゴシック" panose="020B0600070205080204" pitchFamily="34" charset="-128"/>
              <a:cs typeface="Arial" panose="020B0604020202020204" pitchFamily="34" charset="0"/>
            </a:endParaRPr>
          </a:p>
          <a:p>
            <a:pPr algn="l"/>
            <a:endParaRPr lang="en-US" altLang="en-US" sz="2400" b="1" dirty="0">
              <a:latin typeface="Arial" panose="020B0604020202020204" pitchFamily="34" charset="0"/>
              <a:ea typeface="ＭＳ Ｐゴシック" panose="020B0600070205080204" pitchFamily="34" charset="-128"/>
              <a:cs typeface="Arial" panose="020B0604020202020204" pitchFamily="34" charset="0"/>
            </a:endParaRPr>
          </a:p>
          <a:p>
            <a:pPr algn="l"/>
            <a:r>
              <a:rPr lang="en-US" altLang="en-US" sz="2400" dirty="0">
                <a:latin typeface="Aptos" panose="020B0004020202020204" pitchFamily="34" charset="0"/>
                <a:ea typeface="ＭＳ Ｐゴシック" panose="020B0600070205080204" pitchFamily="34" charset="-128"/>
                <a:cs typeface="Arial" panose="020B0604020202020204" pitchFamily="34" charset="0"/>
              </a:rPr>
              <a:t>Behavior involves forward and backward movement</a:t>
            </a:r>
          </a:p>
          <a:p>
            <a:pPr algn="l"/>
            <a:endParaRPr lang="en-US" altLang="en-US" sz="2400" dirty="0">
              <a:latin typeface="Aptos" panose="020B0004020202020204" pitchFamily="34" charset="0"/>
              <a:ea typeface="ＭＳ Ｐゴシック" panose="020B0600070205080204" pitchFamily="34" charset="-128"/>
              <a:cs typeface="Arial" panose="020B0604020202020204" pitchFamily="34" charset="0"/>
            </a:endParaRPr>
          </a:p>
          <a:p>
            <a:pPr algn="l"/>
            <a:r>
              <a:rPr lang="en-US" altLang="en-US" sz="2400" dirty="0">
                <a:latin typeface="Aptos" panose="020B0004020202020204" pitchFamily="34" charset="0"/>
                <a:ea typeface="ＭＳ Ｐゴシック" panose="020B0600070205080204" pitchFamily="34" charset="-128"/>
                <a:cs typeface="Arial" panose="020B0604020202020204" pitchFamily="34" charset="0"/>
              </a:rPr>
              <a:t>When praise looks like cheerleading it backfires</a:t>
            </a:r>
          </a:p>
          <a:p>
            <a:pPr algn="l"/>
            <a:endParaRPr lang="en-US" altLang="en-US" sz="2400" dirty="0">
              <a:latin typeface="Aptos" panose="020B0004020202020204" pitchFamily="34" charset="0"/>
              <a:ea typeface="ＭＳ Ｐゴシック" panose="020B0600070205080204" pitchFamily="34" charset="-128"/>
              <a:cs typeface="Arial" panose="020B0604020202020204" pitchFamily="34" charset="0"/>
            </a:endParaRPr>
          </a:p>
          <a:p>
            <a:pPr algn="l"/>
            <a:r>
              <a:rPr lang="en-US" altLang="en-US" sz="2400" dirty="0">
                <a:latin typeface="Aptos" panose="020B0004020202020204" pitchFamily="34" charset="0"/>
                <a:ea typeface="ＭＳ Ｐゴシック" panose="020B0600070205080204" pitchFamily="34" charset="-128"/>
                <a:cs typeface="Arial" panose="020B0604020202020204" pitchFamily="34" charset="0"/>
              </a:rPr>
              <a:t>“Friendship” triggers adolescent fears</a:t>
            </a:r>
          </a:p>
          <a:p>
            <a:pPr algn="l"/>
            <a:endParaRPr lang="en-US" altLang="en-US" sz="2400" dirty="0">
              <a:latin typeface="Aptos" panose="020B0004020202020204" pitchFamily="34" charset="0"/>
              <a:ea typeface="ＭＳ Ｐゴシック" panose="020B0600070205080204" pitchFamily="34" charset="-128"/>
              <a:cs typeface="Arial" panose="020B0604020202020204" pitchFamily="34" charset="0"/>
            </a:endParaRPr>
          </a:p>
          <a:p>
            <a:pPr algn="l"/>
            <a:r>
              <a:rPr lang="en-US" altLang="en-US" sz="2400" b="1" dirty="0">
                <a:solidFill>
                  <a:srgbClr val="FFFF00"/>
                </a:solidFill>
                <a:latin typeface="Aptos" panose="020B0004020202020204" pitchFamily="34" charset="0"/>
                <a:ea typeface="ＭＳ Ｐゴシック" panose="020B0600070205080204" pitchFamily="34" charset="-128"/>
                <a:cs typeface="Arial" panose="020B0604020202020204" pitchFamily="34" charset="0"/>
              </a:rPr>
              <a:t>Make praise about relationship</a:t>
            </a:r>
            <a:endParaRPr lang="en-US" altLang="en-US" sz="2400" b="1" dirty="0">
              <a:solidFill>
                <a:srgbClr val="FFFF00"/>
              </a:solidFill>
              <a:latin typeface="Aptos" panose="020B0004020202020204" pitchFamily="34" charset="0"/>
              <a:ea typeface="ＭＳ Ｐゴシック" panose="020B0600070205080204" pitchFamily="34" charset="-128"/>
            </a:endParaRPr>
          </a:p>
        </p:txBody>
      </p:sp>
      <p:sp>
        <p:nvSpPr>
          <p:cNvPr id="2" name="Sequential Access Storage 1">
            <a:extLst>
              <a:ext uri="{FF2B5EF4-FFF2-40B4-BE49-F238E27FC236}">
                <a16:creationId xmlns:a16="http://schemas.microsoft.com/office/drawing/2014/main" id="{C8CAD177-7BC8-68DB-A77F-2B34E4A80424}"/>
              </a:ext>
            </a:extLst>
          </p:cNvPr>
          <p:cNvSpPr/>
          <p:nvPr/>
        </p:nvSpPr>
        <p:spPr bwMode="auto">
          <a:xfrm>
            <a:off x="2324100" y="1717964"/>
            <a:ext cx="4495800" cy="1253836"/>
          </a:xfrm>
          <a:prstGeom prst="flowChartMagneticTape">
            <a:avLst/>
          </a:prstGeom>
          <a:solidFill>
            <a:schemeClr val="accent3">
              <a:lumMod val="40000"/>
              <a:lumOff val="60000"/>
            </a:schemeClr>
          </a:solidFill>
          <a:ln w="57150" cap="flat" cmpd="sng" algn="ctr">
            <a:solidFill>
              <a:schemeClr val="accent2">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altLang="en-US" b="1" dirty="0">
                <a:solidFill>
                  <a:schemeClr val="bg2">
                    <a:lumMod val="20000"/>
                    <a:lumOff val="80000"/>
                  </a:schemeClr>
                </a:solidFill>
                <a:latin typeface="Aptos" panose="020B0004020202020204" pitchFamily="34" charset="0"/>
                <a:ea typeface="ＭＳ Ｐゴシック" panose="020B0600070205080204" pitchFamily="34" charset="-128"/>
                <a:cs typeface="Arial" panose="020B0604020202020204" pitchFamily="34" charset="0"/>
              </a:rPr>
              <a:t>“”</a:t>
            </a:r>
            <a:r>
              <a:rPr lang="en-US" altLang="en-US" sz="2400" b="1" dirty="0">
                <a:solidFill>
                  <a:schemeClr val="accent2">
                    <a:lumMod val="75000"/>
                  </a:schemeClr>
                </a:solidFill>
                <a:latin typeface="Aptos" panose="020B0004020202020204" pitchFamily="34" charset="0"/>
                <a:ea typeface="ＭＳ Ｐゴシック" panose="020B0600070205080204" pitchFamily="34" charset="-128"/>
                <a:cs typeface="Arial" panose="020B0604020202020204" pitchFamily="34" charset="0"/>
              </a:rPr>
              <a:t>“ I need someone who has my back.”</a:t>
            </a:r>
            <a:endParaRPr lang="en-US" altLang="en-US" b="1" i="1" dirty="0">
              <a:solidFill>
                <a:schemeClr val="bg2">
                  <a:lumMod val="20000"/>
                  <a:lumOff val="80000"/>
                </a:schemeClr>
              </a:solidFill>
              <a:latin typeface="Aptos" panose="020B00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2453174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089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089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089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089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a:extLst>
              <a:ext uri="{FF2B5EF4-FFF2-40B4-BE49-F238E27FC236}">
                <a16:creationId xmlns:a16="http://schemas.microsoft.com/office/drawing/2014/main" id="{53A05303-6006-C96E-2E15-53D8336E970E}"/>
              </a:ext>
            </a:extLst>
          </p:cNvPr>
          <p:cNvSpPr>
            <a:spLocks noGrp="1" noChangeArrowheads="1"/>
          </p:cNvSpPr>
          <p:nvPr>
            <p:ph type="title"/>
          </p:nvPr>
        </p:nvSpPr>
        <p:spPr/>
        <p:txBody>
          <a:bodyPr/>
          <a:lstStyle/>
          <a:p>
            <a:r>
              <a:rPr lang="en-US" altLang="en-US" sz="2800" dirty="0">
                <a:latin typeface="Aptos" panose="020B0004020202020204" pitchFamily="34" charset="0"/>
                <a:ea typeface="ＭＳ Ｐゴシック" panose="020B0600070205080204" pitchFamily="34" charset="-128"/>
                <a:cs typeface="Arial" panose="020B0604020202020204" pitchFamily="34" charset="0"/>
              </a:rPr>
              <a:t>Strength-based Communication </a:t>
            </a:r>
            <a:r>
              <a:rPr lang="en-US" altLang="en-US" sz="2800" i="1" dirty="0">
                <a:solidFill>
                  <a:schemeClr val="tx1"/>
                </a:solidFill>
                <a:latin typeface="Aptos" panose="020B0004020202020204" pitchFamily="34" charset="0"/>
                <a:ea typeface="ＭＳ Ｐゴシック" panose="020B0600070205080204" pitchFamily="34" charset="-128"/>
                <a:cs typeface="Arial" panose="020B0604020202020204" pitchFamily="34" charset="0"/>
              </a:rPr>
              <a:t>is</a:t>
            </a:r>
            <a:r>
              <a:rPr lang="en-US" altLang="en-US" sz="2800" dirty="0">
                <a:latin typeface="Aptos" panose="020B0004020202020204" pitchFamily="34" charset="0"/>
                <a:ea typeface="ＭＳ Ｐゴシック" panose="020B0600070205080204" pitchFamily="34" charset="-128"/>
                <a:cs typeface="Arial" panose="020B0604020202020204" pitchFamily="34" charset="0"/>
              </a:rPr>
              <a:t> about battling shame, stigma, and demoralization</a:t>
            </a:r>
            <a:endParaRPr lang="en-US" altLang="en-US" dirty="0">
              <a:latin typeface="Aptos" panose="020B0004020202020204" pitchFamily="34" charset="0"/>
              <a:ea typeface="ＭＳ Ｐゴシック" panose="020B0600070205080204" pitchFamily="34" charset="-128"/>
            </a:endParaRPr>
          </a:p>
        </p:txBody>
      </p:sp>
      <p:sp>
        <p:nvSpPr>
          <p:cNvPr id="78850" name="Content Placeholder 2">
            <a:extLst>
              <a:ext uri="{FF2B5EF4-FFF2-40B4-BE49-F238E27FC236}">
                <a16:creationId xmlns:a16="http://schemas.microsoft.com/office/drawing/2014/main" id="{8B0BF279-D413-C345-1110-67BD5099EE67}"/>
              </a:ext>
            </a:extLst>
          </p:cNvPr>
          <p:cNvSpPr>
            <a:spLocks noGrp="1" noChangeArrowheads="1"/>
          </p:cNvSpPr>
          <p:nvPr>
            <p:ph idx="1"/>
          </p:nvPr>
        </p:nvSpPr>
        <p:spPr>
          <a:xfrm>
            <a:off x="228600" y="3276600"/>
            <a:ext cx="8686800" cy="3429000"/>
          </a:xfrm>
        </p:spPr>
        <p:txBody>
          <a:bodyPr/>
          <a:lstStyle/>
          <a:p>
            <a:endParaRPr lang="en-US" altLang="en-US" dirty="0">
              <a:ea typeface="ＭＳ Ｐゴシック" panose="020B0600070205080204" pitchFamily="34" charset="-128"/>
            </a:endParaRPr>
          </a:p>
          <a:p>
            <a:pPr algn="l">
              <a:buFontTx/>
              <a:buChar char="•"/>
            </a:pPr>
            <a:r>
              <a:rPr lang="en-US" altLang="en-US" sz="2400" dirty="0">
                <a:latin typeface="Aptos" panose="020B0004020202020204" pitchFamily="34" charset="0"/>
                <a:ea typeface="ＭＳ Ｐゴシック" panose="020B0600070205080204" pitchFamily="34" charset="-128"/>
                <a:cs typeface="Arial" panose="020B0604020202020204" pitchFamily="34" charset="0"/>
              </a:rPr>
              <a:t>It is about listening until genuine strengths are revealed</a:t>
            </a:r>
          </a:p>
          <a:p>
            <a:pPr algn="l">
              <a:buFontTx/>
              <a:buChar char="•"/>
            </a:pPr>
            <a:r>
              <a:rPr lang="en-US" altLang="en-US" sz="2400" dirty="0">
                <a:latin typeface="Aptos" panose="020B0004020202020204" pitchFamily="34" charset="0"/>
                <a:ea typeface="ＭＳ Ｐゴシック" panose="020B0600070205080204" pitchFamily="34" charset="-128"/>
                <a:cs typeface="Arial" panose="020B0604020202020204" pitchFamily="34" charset="0"/>
              </a:rPr>
              <a:t>It is about highlighting and elevating their strengths</a:t>
            </a:r>
          </a:p>
          <a:p>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36965412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4">
            <a:extLst>
              <a:ext uri="{FF2B5EF4-FFF2-40B4-BE49-F238E27FC236}">
                <a16:creationId xmlns:a16="http://schemas.microsoft.com/office/drawing/2014/main" id="{7CA69CAE-8F12-85A4-A53D-3BDBDB8DD151}"/>
              </a:ext>
            </a:extLst>
          </p:cNvPr>
          <p:cNvSpPr>
            <a:spLocks noGrp="1" noChangeArrowheads="1"/>
          </p:cNvSpPr>
          <p:nvPr>
            <p:ph type="title"/>
          </p:nvPr>
        </p:nvSpPr>
        <p:spPr>
          <a:xfrm>
            <a:off x="304800" y="304800"/>
            <a:ext cx="8458200" cy="1447800"/>
          </a:xfrm>
        </p:spPr>
        <p:txBody>
          <a:bodyPr/>
          <a:lstStyle/>
          <a:p>
            <a:pPr algn="l"/>
            <a:r>
              <a:rPr lang="en-US" altLang="en-US" sz="2600" dirty="0">
                <a:latin typeface="Aptos" panose="020B0004020202020204" pitchFamily="34" charset="0"/>
                <a:ea typeface="ＭＳ Ｐゴシック" panose="020B0600070205080204" pitchFamily="34" charset="-128"/>
              </a:rPr>
              <a:t>Seeing strengths . . . </a:t>
            </a:r>
            <a:br>
              <a:rPr lang="en-US" altLang="en-US" sz="2600" dirty="0">
                <a:latin typeface="Aptos" panose="020B0004020202020204" pitchFamily="34" charset="0"/>
                <a:ea typeface="ＭＳ Ｐゴシック" panose="020B0600070205080204" pitchFamily="34" charset="-128"/>
              </a:rPr>
            </a:br>
            <a:r>
              <a:rPr lang="en-US" altLang="en-US" sz="2600" dirty="0">
                <a:latin typeface="Aptos" panose="020B0004020202020204" pitchFamily="34" charset="0"/>
                <a:ea typeface="ＭＳ Ｐゴシック" panose="020B0600070205080204" pitchFamily="34" charset="-128"/>
              </a:rPr>
              <a:t>	. . . Leveraging strengths to address challenges</a:t>
            </a:r>
          </a:p>
        </p:txBody>
      </p:sp>
      <p:sp>
        <p:nvSpPr>
          <p:cNvPr id="306184" name="Rectangle 8">
            <a:extLst>
              <a:ext uri="{FF2B5EF4-FFF2-40B4-BE49-F238E27FC236}">
                <a16:creationId xmlns:a16="http://schemas.microsoft.com/office/drawing/2014/main" id="{1E711DE1-1319-79FF-A36F-D91CF555D4F3}"/>
              </a:ext>
            </a:extLst>
          </p:cNvPr>
          <p:cNvSpPr>
            <a:spLocks noChangeArrowheads="1"/>
          </p:cNvSpPr>
          <p:nvPr/>
        </p:nvSpPr>
        <p:spPr bwMode="auto">
          <a:xfrm>
            <a:off x="762000" y="1905000"/>
            <a:ext cx="7772400" cy="4648200"/>
          </a:xfrm>
          <a:prstGeom prst="rect">
            <a:avLst/>
          </a:prstGeom>
          <a:solidFill>
            <a:schemeClr val="accent3">
              <a:lumMod val="20000"/>
              <a:lumOff val="80000"/>
            </a:schemeClr>
          </a:solidFill>
          <a:ln w="9525">
            <a:solidFill>
              <a:schemeClr val="tx1"/>
            </a:solidFill>
            <a:miter lim="800000"/>
            <a:headEnd/>
            <a:tailEnd/>
          </a:ln>
        </p:spPr>
        <p:txBody>
          <a:bodyPr wrap="none" anchor="ct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2400"/>
              <a:t>                                                                                                  </a:t>
            </a:r>
          </a:p>
        </p:txBody>
      </p:sp>
      <p:sp>
        <p:nvSpPr>
          <p:cNvPr id="306187" name="WordArt 11">
            <a:extLst>
              <a:ext uri="{FF2B5EF4-FFF2-40B4-BE49-F238E27FC236}">
                <a16:creationId xmlns:a16="http://schemas.microsoft.com/office/drawing/2014/main" id="{F87796E4-C601-E80F-CE99-EB24D4601E12}"/>
              </a:ext>
            </a:extLst>
          </p:cNvPr>
          <p:cNvSpPr>
            <a:spLocks noChangeArrowheads="1" noChangeShapeType="1" noTextEdit="1"/>
          </p:cNvSpPr>
          <p:nvPr/>
        </p:nvSpPr>
        <p:spPr bwMode="auto">
          <a:xfrm>
            <a:off x="1828800" y="3124200"/>
            <a:ext cx="685800" cy="838200"/>
          </a:xfrm>
          <a:prstGeom prst="rect">
            <a:avLst/>
          </a:prstGeom>
        </p:spPr>
        <p:txBody>
          <a:bodyPr wrap="none" fromWordArt="1">
            <a:prstTxWarp prst="textSlantUp">
              <a:avLst>
                <a:gd name="adj" fmla="val 0"/>
              </a:avLst>
            </a:prstTxWarp>
          </a:bodyPr>
          <a:lstStyle/>
          <a:p>
            <a:pPr algn="ctr"/>
            <a:r>
              <a:rPr lang="en-US" sz="3600" kern="10">
                <a:ln w="9525">
                  <a:solidFill>
                    <a:srgbClr val="000000"/>
                  </a:solidFill>
                  <a:round/>
                  <a:headEnd/>
                  <a:tailEnd/>
                </a:ln>
                <a:solidFill>
                  <a:srgbClr val="CC3300"/>
                </a:solidFill>
                <a:latin typeface="Arial Black" panose="020B0604020202020204" pitchFamily="34" charset="0"/>
                <a:cs typeface="Arial Black" panose="020B0604020202020204" pitchFamily="34" charset="0"/>
              </a:rPr>
              <a:t>X</a:t>
            </a:r>
          </a:p>
        </p:txBody>
      </p:sp>
      <p:sp>
        <p:nvSpPr>
          <p:cNvPr id="306189" name="WordArt 13">
            <a:extLst>
              <a:ext uri="{FF2B5EF4-FFF2-40B4-BE49-F238E27FC236}">
                <a16:creationId xmlns:a16="http://schemas.microsoft.com/office/drawing/2014/main" id="{596FD04C-1434-E00C-E03C-83B38E1025BF}"/>
              </a:ext>
            </a:extLst>
          </p:cNvPr>
          <p:cNvSpPr>
            <a:spLocks noChangeArrowheads="1" noChangeShapeType="1" noTextEdit="1"/>
          </p:cNvSpPr>
          <p:nvPr/>
        </p:nvSpPr>
        <p:spPr bwMode="auto">
          <a:xfrm>
            <a:off x="4038600" y="5105400"/>
            <a:ext cx="685800" cy="838200"/>
          </a:xfrm>
          <a:prstGeom prst="rect">
            <a:avLst/>
          </a:prstGeom>
        </p:spPr>
        <p:txBody>
          <a:bodyPr wrap="none" fromWordArt="1">
            <a:prstTxWarp prst="textSlantUp">
              <a:avLst>
                <a:gd name="adj" fmla="val 0"/>
              </a:avLst>
            </a:prstTxWarp>
          </a:bodyPr>
          <a:lstStyle/>
          <a:p>
            <a:pPr algn="ctr"/>
            <a:r>
              <a:rPr lang="en-US" sz="3600" kern="10">
                <a:ln w="9525">
                  <a:solidFill>
                    <a:srgbClr val="000000"/>
                  </a:solidFill>
                  <a:round/>
                  <a:headEnd/>
                  <a:tailEnd/>
                </a:ln>
                <a:solidFill>
                  <a:srgbClr val="CC3300"/>
                </a:solidFill>
                <a:latin typeface="Arial Black" panose="020B0604020202020204" pitchFamily="34" charset="0"/>
                <a:cs typeface="Arial Black" panose="020B0604020202020204" pitchFamily="34" charset="0"/>
              </a:rPr>
              <a:t>X</a:t>
            </a:r>
          </a:p>
        </p:txBody>
      </p:sp>
      <p:sp>
        <p:nvSpPr>
          <p:cNvPr id="306190" name="WordArt 14">
            <a:extLst>
              <a:ext uri="{FF2B5EF4-FFF2-40B4-BE49-F238E27FC236}">
                <a16:creationId xmlns:a16="http://schemas.microsoft.com/office/drawing/2014/main" id="{76B73020-B3EE-01A1-7BD0-9F742EF7A701}"/>
              </a:ext>
            </a:extLst>
          </p:cNvPr>
          <p:cNvSpPr>
            <a:spLocks noChangeArrowheads="1" noChangeShapeType="1" noTextEdit="1"/>
          </p:cNvSpPr>
          <p:nvPr/>
        </p:nvSpPr>
        <p:spPr bwMode="auto">
          <a:xfrm>
            <a:off x="6477000" y="3124200"/>
            <a:ext cx="685800" cy="838200"/>
          </a:xfrm>
          <a:prstGeom prst="rect">
            <a:avLst/>
          </a:prstGeom>
        </p:spPr>
        <p:txBody>
          <a:bodyPr wrap="none" fromWordArt="1">
            <a:prstTxWarp prst="textSlantUp">
              <a:avLst>
                <a:gd name="adj" fmla="val 0"/>
              </a:avLst>
            </a:prstTxWarp>
          </a:bodyPr>
          <a:lstStyle/>
          <a:p>
            <a:pPr algn="ctr"/>
            <a:r>
              <a:rPr lang="en-US" sz="3600" kern="10">
                <a:ln w="9525">
                  <a:solidFill>
                    <a:srgbClr val="000000"/>
                  </a:solidFill>
                  <a:round/>
                  <a:headEnd/>
                  <a:tailEnd/>
                </a:ln>
                <a:solidFill>
                  <a:srgbClr val="CC3300"/>
                </a:solidFill>
                <a:latin typeface="Arial Black" panose="020B0604020202020204" pitchFamily="34" charset="0"/>
                <a:cs typeface="Arial Black" panose="020B0604020202020204" pitchFamily="34" charset="0"/>
              </a:rPr>
              <a:t>X</a:t>
            </a:r>
          </a:p>
        </p:txBody>
      </p:sp>
      <p:sp>
        <p:nvSpPr>
          <p:cNvPr id="306195" name="AutoShape 19">
            <a:extLst>
              <a:ext uri="{FF2B5EF4-FFF2-40B4-BE49-F238E27FC236}">
                <a16:creationId xmlns:a16="http://schemas.microsoft.com/office/drawing/2014/main" id="{9EBAAC33-C2D7-9F8A-58FC-3671D33BE974}"/>
              </a:ext>
            </a:extLst>
          </p:cNvPr>
          <p:cNvSpPr>
            <a:spLocks noChangeArrowheads="1"/>
          </p:cNvSpPr>
          <p:nvPr/>
        </p:nvSpPr>
        <p:spPr bwMode="auto">
          <a:xfrm>
            <a:off x="7162800" y="2895600"/>
            <a:ext cx="914400" cy="9144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8000"/>
          </a:solidFill>
          <a:ln w="9525">
            <a:solidFill>
              <a:schemeClr val="tx1"/>
            </a:solidFill>
            <a:round/>
            <a:headEnd/>
            <a:tailEnd/>
          </a:ln>
        </p:spPr>
        <p:txBody>
          <a:bodyPr wrap="none" anchor="ctr"/>
          <a:lstStyle/>
          <a:p>
            <a:endParaRPr lang="en-US"/>
          </a:p>
        </p:txBody>
      </p:sp>
      <p:sp>
        <p:nvSpPr>
          <p:cNvPr id="306196" name="AutoShape 20">
            <a:extLst>
              <a:ext uri="{FF2B5EF4-FFF2-40B4-BE49-F238E27FC236}">
                <a16:creationId xmlns:a16="http://schemas.microsoft.com/office/drawing/2014/main" id="{A12FBE89-D182-801A-61D4-71668B02633F}"/>
              </a:ext>
            </a:extLst>
          </p:cNvPr>
          <p:cNvSpPr>
            <a:spLocks noChangeArrowheads="1"/>
          </p:cNvSpPr>
          <p:nvPr/>
        </p:nvSpPr>
        <p:spPr bwMode="auto">
          <a:xfrm>
            <a:off x="4724400" y="5410200"/>
            <a:ext cx="914400" cy="9144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8000"/>
          </a:solidFill>
          <a:ln w="9525">
            <a:solidFill>
              <a:schemeClr val="tx1"/>
            </a:solidFill>
            <a:round/>
            <a:headEnd/>
            <a:tailEnd/>
          </a:ln>
        </p:spPr>
        <p:txBody>
          <a:bodyPr wrap="none" anchor="ctr"/>
          <a:lstStyle/>
          <a:p>
            <a:endParaRPr lang="en-US"/>
          </a:p>
        </p:txBody>
      </p:sp>
      <p:sp>
        <p:nvSpPr>
          <p:cNvPr id="306197" name="AutoShape 21">
            <a:extLst>
              <a:ext uri="{FF2B5EF4-FFF2-40B4-BE49-F238E27FC236}">
                <a16:creationId xmlns:a16="http://schemas.microsoft.com/office/drawing/2014/main" id="{B5F5BFDC-E3BE-CB5B-A187-52A5C6B148F3}"/>
              </a:ext>
            </a:extLst>
          </p:cNvPr>
          <p:cNvSpPr>
            <a:spLocks noChangeArrowheads="1"/>
          </p:cNvSpPr>
          <p:nvPr/>
        </p:nvSpPr>
        <p:spPr bwMode="auto">
          <a:xfrm>
            <a:off x="2590800" y="3352800"/>
            <a:ext cx="914400" cy="9144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8000"/>
          </a:solidFill>
          <a:ln w="9525">
            <a:solidFill>
              <a:schemeClr val="tx1"/>
            </a:solidFill>
            <a:round/>
            <a:headEnd/>
            <a:tailEnd/>
          </a:ln>
        </p:spPr>
        <p:txBody>
          <a:bodyPr wrap="none" anchor="ctr"/>
          <a:lstStyle/>
          <a:p>
            <a:endParaRPr lang="en-US"/>
          </a:p>
        </p:txBody>
      </p:sp>
      <p:sp>
        <p:nvSpPr>
          <p:cNvPr id="306198" name="AutoShape 22">
            <a:extLst>
              <a:ext uri="{FF2B5EF4-FFF2-40B4-BE49-F238E27FC236}">
                <a16:creationId xmlns:a16="http://schemas.microsoft.com/office/drawing/2014/main" id="{0483CAD7-F713-F80A-F291-4AA498C5C0CC}"/>
              </a:ext>
            </a:extLst>
          </p:cNvPr>
          <p:cNvSpPr>
            <a:spLocks noChangeArrowheads="1"/>
          </p:cNvSpPr>
          <p:nvPr/>
        </p:nvSpPr>
        <p:spPr bwMode="auto">
          <a:xfrm>
            <a:off x="2057400" y="2895600"/>
            <a:ext cx="1981200" cy="17526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71" y="10800"/>
                </a:moveTo>
                <a:cubicBezTo>
                  <a:pt x="2371" y="15455"/>
                  <a:pt x="6145" y="19229"/>
                  <a:pt x="10800" y="19229"/>
                </a:cubicBezTo>
                <a:cubicBezTo>
                  <a:pt x="15455" y="19229"/>
                  <a:pt x="19229" y="15455"/>
                  <a:pt x="19229" y="10800"/>
                </a:cubicBezTo>
                <a:cubicBezTo>
                  <a:pt x="19229" y="6145"/>
                  <a:pt x="15455" y="2371"/>
                  <a:pt x="10800" y="2371"/>
                </a:cubicBezTo>
                <a:cubicBezTo>
                  <a:pt x="6145" y="2371"/>
                  <a:pt x="2371" y="6145"/>
                  <a:pt x="2371" y="10800"/>
                </a:cubicBezTo>
                <a:close/>
              </a:path>
            </a:pathLst>
          </a:custGeom>
          <a:solidFill>
            <a:srgbClr val="008000"/>
          </a:solidFill>
          <a:ln w="9525">
            <a:solidFill>
              <a:schemeClr val="tx1"/>
            </a:solidFill>
            <a:round/>
            <a:headEnd/>
            <a:tailEnd/>
          </a:ln>
        </p:spPr>
        <p:txBody>
          <a:bodyPr wrap="none" anchor="ctr"/>
          <a:lstStyle/>
          <a:p>
            <a:endParaRPr lang="en-US"/>
          </a:p>
        </p:txBody>
      </p:sp>
      <p:sp>
        <p:nvSpPr>
          <p:cNvPr id="306199" name="AutoShape 23">
            <a:extLst>
              <a:ext uri="{FF2B5EF4-FFF2-40B4-BE49-F238E27FC236}">
                <a16:creationId xmlns:a16="http://schemas.microsoft.com/office/drawing/2014/main" id="{C9543643-3735-83EC-688A-9595E1E07297}"/>
              </a:ext>
            </a:extLst>
          </p:cNvPr>
          <p:cNvSpPr>
            <a:spLocks noChangeArrowheads="1"/>
          </p:cNvSpPr>
          <p:nvPr/>
        </p:nvSpPr>
        <p:spPr bwMode="auto">
          <a:xfrm>
            <a:off x="1752600" y="2438400"/>
            <a:ext cx="2667000" cy="25908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84" y="10800"/>
                </a:moveTo>
                <a:cubicBezTo>
                  <a:pt x="1884" y="15724"/>
                  <a:pt x="5876" y="19716"/>
                  <a:pt x="10800" y="19716"/>
                </a:cubicBezTo>
                <a:cubicBezTo>
                  <a:pt x="15724" y="19716"/>
                  <a:pt x="19716" y="15724"/>
                  <a:pt x="19716" y="10800"/>
                </a:cubicBezTo>
                <a:cubicBezTo>
                  <a:pt x="19716" y="5876"/>
                  <a:pt x="15724" y="1884"/>
                  <a:pt x="10800" y="1884"/>
                </a:cubicBezTo>
                <a:cubicBezTo>
                  <a:pt x="5876" y="1884"/>
                  <a:pt x="1884" y="5876"/>
                  <a:pt x="1884" y="10800"/>
                </a:cubicBezTo>
                <a:close/>
              </a:path>
            </a:pathLst>
          </a:custGeom>
          <a:solidFill>
            <a:srgbClr val="008000"/>
          </a:solidFill>
          <a:ln w="9525">
            <a:solidFill>
              <a:schemeClr val="tx1"/>
            </a:solidFill>
            <a:round/>
            <a:headEnd/>
            <a:tailEnd/>
          </a:ln>
        </p:spPr>
        <p:txBody>
          <a:bodyPr wrap="none" anchor="ctr"/>
          <a:lstStyle/>
          <a:p>
            <a:endParaRPr lang="en-US"/>
          </a:p>
        </p:txBody>
      </p:sp>
    </p:spTree>
    <p:extLst>
      <p:ext uri="{BB962C8B-B14F-4D97-AF65-F5344CB8AC3E}">
        <p14:creationId xmlns:p14="http://schemas.microsoft.com/office/powerpoint/2010/main" val="20580220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6184"/>
                                        </p:tgtEl>
                                        <p:attrNameLst>
                                          <p:attrName>style.visibility</p:attrName>
                                        </p:attrNameLst>
                                      </p:cBhvr>
                                      <p:to>
                                        <p:strVal val="visible"/>
                                      </p:to>
                                    </p:set>
                                    <p:animEffect transition="in" filter="blinds(horizontal)">
                                      <p:cBhvr>
                                        <p:cTn id="7" dur="500"/>
                                        <p:tgtEl>
                                          <p:spTgt spid="3061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06187"/>
                                        </p:tgtEl>
                                        <p:attrNameLst>
                                          <p:attrName>style.visibility</p:attrName>
                                        </p:attrNameLst>
                                      </p:cBhvr>
                                      <p:to>
                                        <p:strVal val="visible"/>
                                      </p:to>
                                    </p:set>
                                    <p:animEffect transition="in" filter="box(in)">
                                      <p:cBhvr>
                                        <p:cTn id="12" dur="500"/>
                                        <p:tgtEl>
                                          <p:spTgt spid="30618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306190"/>
                                        </p:tgtEl>
                                        <p:attrNameLst>
                                          <p:attrName>style.visibility</p:attrName>
                                        </p:attrNameLst>
                                      </p:cBhvr>
                                      <p:to>
                                        <p:strVal val="visible"/>
                                      </p:to>
                                    </p:set>
                                    <p:animEffect transition="in" filter="box(in)">
                                      <p:cBhvr>
                                        <p:cTn id="17" dur="500"/>
                                        <p:tgtEl>
                                          <p:spTgt spid="30619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306189"/>
                                        </p:tgtEl>
                                        <p:attrNameLst>
                                          <p:attrName>style.visibility</p:attrName>
                                        </p:attrNameLst>
                                      </p:cBhvr>
                                      <p:to>
                                        <p:strVal val="visible"/>
                                      </p:to>
                                    </p:set>
                                    <p:animEffect transition="in" filter="box(in)">
                                      <p:cBhvr>
                                        <p:cTn id="22" dur="500"/>
                                        <p:tgtEl>
                                          <p:spTgt spid="30618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306197"/>
                                        </p:tgtEl>
                                        <p:attrNameLst>
                                          <p:attrName>style.visibility</p:attrName>
                                        </p:attrNameLst>
                                      </p:cBhvr>
                                      <p:to>
                                        <p:strVal val="visible"/>
                                      </p:to>
                                    </p:set>
                                    <p:animEffect transition="in" filter="box(in)">
                                      <p:cBhvr>
                                        <p:cTn id="27" dur="500"/>
                                        <p:tgtEl>
                                          <p:spTgt spid="30619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306195"/>
                                        </p:tgtEl>
                                        <p:attrNameLst>
                                          <p:attrName>style.visibility</p:attrName>
                                        </p:attrNameLst>
                                      </p:cBhvr>
                                      <p:to>
                                        <p:strVal val="visible"/>
                                      </p:to>
                                    </p:set>
                                    <p:animEffect transition="in" filter="box(in)">
                                      <p:cBhvr>
                                        <p:cTn id="32" dur="500"/>
                                        <p:tgtEl>
                                          <p:spTgt spid="30619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306196"/>
                                        </p:tgtEl>
                                        <p:attrNameLst>
                                          <p:attrName>style.visibility</p:attrName>
                                        </p:attrNameLst>
                                      </p:cBhvr>
                                      <p:to>
                                        <p:strVal val="visible"/>
                                      </p:to>
                                    </p:set>
                                    <p:animEffect transition="in" filter="box(in)">
                                      <p:cBhvr>
                                        <p:cTn id="37" dur="500"/>
                                        <p:tgtEl>
                                          <p:spTgt spid="30619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nodeType="clickEffect">
                                  <p:stCondLst>
                                    <p:cond delay="0"/>
                                  </p:stCondLst>
                                  <p:childTnLst>
                                    <p:set>
                                      <p:cBhvr>
                                        <p:cTn id="41" dur="1" fill="hold">
                                          <p:stCondLst>
                                            <p:cond delay="0"/>
                                          </p:stCondLst>
                                        </p:cTn>
                                        <p:tgtEl>
                                          <p:spTgt spid="306198"/>
                                        </p:tgtEl>
                                        <p:attrNameLst>
                                          <p:attrName>style.visibility</p:attrName>
                                        </p:attrNameLst>
                                      </p:cBhvr>
                                      <p:to>
                                        <p:strVal val="visible"/>
                                      </p:to>
                                    </p:set>
                                    <p:animEffect transition="in" filter="box(in)">
                                      <p:cBhvr>
                                        <p:cTn id="42" dur="500"/>
                                        <p:tgtEl>
                                          <p:spTgt spid="30619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fill="hold" nodeType="clickEffect">
                                  <p:stCondLst>
                                    <p:cond delay="0"/>
                                  </p:stCondLst>
                                  <p:childTnLst>
                                    <p:set>
                                      <p:cBhvr>
                                        <p:cTn id="46" dur="1" fill="hold">
                                          <p:stCondLst>
                                            <p:cond delay="0"/>
                                          </p:stCondLst>
                                        </p:cTn>
                                        <p:tgtEl>
                                          <p:spTgt spid="306199"/>
                                        </p:tgtEl>
                                        <p:attrNameLst>
                                          <p:attrName>style.visibility</p:attrName>
                                        </p:attrNameLst>
                                      </p:cBhvr>
                                      <p:to>
                                        <p:strVal val="visible"/>
                                      </p:to>
                                    </p:set>
                                    <p:animEffect transition="in" filter="box(in)">
                                      <p:cBhvr>
                                        <p:cTn id="47" dur="500"/>
                                        <p:tgtEl>
                                          <p:spTgt spid="306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8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a:extLst>
              <a:ext uri="{FF2B5EF4-FFF2-40B4-BE49-F238E27FC236}">
                <a16:creationId xmlns:a16="http://schemas.microsoft.com/office/drawing/2014/main" id="{B684DCEA-4374-89FD-9208-C5D50E14B072}"/>
              </a:ext>
            </a:extLst>
          </p:cNvPr>
          <p:cNvSpPr>
            <a:spLocks noGrp="1" noChangeArrowheads="1"/>
          </p:cNvSpPr>
          <p:nvPr>
            <p:ph type="title"/>
          </p:nvPr>
        </p:nvSpPr>
        <p:spPr/>
        <p:txBody>
          <a:bodyPr/>
          <a:lstStyle/>
          <a:p>
            <a:br>
              <a:rPr lang="en-US" altLang="en-US">
                <a:ea typeface="ＭＳ Ｐゴシック" panose="020B0600070205080204" pitchFamily="34" charset="-128"/>
              </a:rPr>
            </a:br>
            <a:br>
              <a:rPr lang="en-US" altLang="en-US">
                <a:ea typeface="ＭＳ Ｐゴシック" panose="020B0600070205080204" pitchFamily="34" charset="-128"/>
              </a:rPr>
            </a:br>
            <a:br>
              <a:rPr lang="en-US" altLang="en-US">
                <a:ea typeface="ＭＳ Ｐゴシック" panose="020B0600070205080204" pitchFamily="34" charset="-128"/>
              </a:rPr>
            </a:br>
            <a:br>
              <a:rPr lang="en-US" altLang="en-US">
                <a:ea typeface="ＭＳ Ｐゴシック" panose="020B0600070205080204" pitchFamily="34" charset="-128"/>
              </a:rPr>
            </a:br>
            <a:br>
              <a:rPr lang="en-US" altLang="en-US">
                <a:ea typeface="ＭＳ Ｐゴシック" panose="020B0600070205080204" pitchFamily="34" charset="-128"/>
              </a:rPr>
            </a:br>
            <a:br>
              <a:rPr lang="en-US" altLang="en-US">
                <a:ea typeface="ＭＳ Ｐゴシック" panose="020B0600070205080204" pitchFamily="34" charset="-128"/>
              </a:rPr>
            </a:br>
            <a:endParaRPr lang="en-US" altLang="en-US">
              <a:ea typeface="ＭＳ Ｐゴシック" panose="020B0600070205080204" pitchFamily="34" charset="-128"/>
            </a:endParaRPr>
          </a:p>
        </p:txBody>
      </p:sp>
      <p:sp>
        <p:nvSpPr>
          <p:cNvPr id="86018" name="Content Placeholder 2">
            <a:extLst>
              <a:ext uri="{FF2B5EF4-FFF2-40B4-BE49-F238E27FC236}">
                <a16:creationId xmlns:a16="http://schemas.microsoft.com/office/drawing/2014/main" id="{AC81A65B-668E-CE7E-BFC5-FE7830226634}"/>
              </a:ext>
            </a:extLst>
          </p:cNvPr>
          <p:cNvSpPr>
            <a:spLocks noGrp="1" noChangeArrowheads="1"/>
          </p:cNvSpPr>
          <p:nvPr>
            <p:ph idx="1"/>
          </p:nvPr>
        </p:nvSpPr>
        <p:spPr/>
        <p:txBody>
          <a:bodyPr/>
          <a:lstStyle/>
          <a:p>
            <a:pPr algn="l"/>
            <a:r>
              <a:rPr lang="en-US" altLang="en-US" sz="3200" dirty="0">
                <a:solidFill>
                  <a:schemeClr val="tx2"/>
                </a:solidFill>
                <a:latin typeface="Aptos" panose="020B0004020202020204" pitchFamily="34" charset="0"/>
                <a:ea typeface="ＭＳ Ｐゴシック" panose="020B0600070205080204" pitchFamily="34" charset="-128"/>
              </a:rPr>
              <a:t>“Love is seeing someone as they deserve to be seen,  </a:t>
            </a:r>
            <a:r>
              <a:rPr lang="en-US" altLang="en-US" sz="3200" i="1" dirty="0">
                <a:latin typeface="Aptos" panose="020B0004020202020204" pitchFamily="34" charset="0"/>
                <a:ea typeface="ＭＳ Ｐゴシック" panose="020B0600070205080204" pitchFamily="34" charset="-128"/>
              </a:rPr>
              <a:t>as they really are </a:t>
            </a:r>
            <a:r>
              <a:rPr lang="en-US" altLang="en-US" sz="3200" dirty="0">
                <a:solidFill>
                  <a:schemeClr val="tx2"/>
                </a:solidFill>
                <a:latin typeface="Aptos" panose="020B0004020202020204" pitchFamily="34" charset="0"/>
                <a:ea typeface="ＭＳ Ｐゴシック" panose="020B0600070205080204" pitchFamily="34" charset="-128"/>
              </a:rPr>
              <a:t>, not through the lens of the behaviors they have sometimes needed to display.”</a:t>
            </a:r>
          </a:p>
        </p:txBody>
      </p:sp>
    </p:spTree>
    <p:extLst>
      <p:ext uri="{BB962C8B-B14F-4D97-AF65-F5344CB8AC3E}">
        <p14:creationId xmlns:p14="http://schemas.microsoft.com/office/powerpoint/2010/main" val="676972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CCAAD-D3EA-7F67-7431-AFB86E2886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D7356E-4B44-4E82-4680-7865501F9FD9}"/>
              </a:ext>
            </a:extLst>
          </p:cNvPr>
          <p:cNvSpPr>
            <a:spLocks noGrp="1"/>
          </p:cNvSpPr>
          <p:nvPr>
            <p:ph type="title"/>
          </p:nvPr>
        </p:nvSpPr>
        <p:spPr/>
        <p:txBody>
          <a:bodyPr/>
          <a:lstStyle/>
          <a:p>
            <a:endParaRPr lang="en-US"/>
          </a:p>
        </p:txBody>
      </p:sp>
      <p:pic>
        <p:nvPicPr>
          <p:cNvPr id="6146" name="Picture 2" descr="Resistance">
            <a:extLst>
              <a:ext uri="{FF2B5EF4-FFF2-40B4-BE49-F238E27FC236}">
                <a16:creationId xmlns:a16="http://schemas.microsoft.com/office/drawing/2014/main" id="{D61486E1-8D48-F92F-0B23-EEA731939C9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3BE5178-E779-7012-8BE5-773C3E13926F}"/>
              </a:ext>
            </a:extLst>
          </p:cNvPr>
          <p:cNvSpPr txBox="1"/>
          <p:nvPr/>
        </p:nvSpPr>
        <p:spPr>
          <a:xfrm>
            <a:off x="5181600" y="5801380"/>
            <a:ext cx="3429000" cy="523220"/>
          </a:xfrm>
          <a:prstGeom prst="rect">
            <a:avLst/>
          </a:prstGeom>
          <a:solidFill>
            <a:schemeClr val="accent4"/>
          </a:solidFill>
        </p:spPr>
        <p:txBody>
          <a:bodyPr wrap="square" rtlCol="0">
            <a:spAutoFit/>
          </a:bodyPr>
          <a:lstStyle/>
          <a:p>
            <a:pPr algn="ctr"/>
            <a:r>
              <a:rPr lang="en-US" dirty="0">
                <a:solidFill>
                  <a:schemeClr val="accent2">
                    <a:lumMod val="50000"/>
                  </a:schemeClr>
                </a:solidFill>
              </a:rPr>
              <a:t>Love!?!</a:t>
            </a:r>
          </a:p>
        </p:txBody>
      </p:sp>
    </p:spTree>
    <p:extLst>
      <p:ext uri="{BB962C8B-B14F-4D97-AF65-F5344CB8AC3E}">
        <p14:creationId xmlns:p14="http://schemas.microsoft.com/office/powerpoint/2010/main" val="37356702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0E0BA-5F9E-491A-9393-EB60707A1904}"/>
              </a:ext>
            </a:extLst>
          </p:cNvPr>
          <p:cNvSpPr>
            <a:spLocks noGrp="1"/>
          </p:cNvSpPr>
          <p:nvPr>
            <p:ph type="title"/>
          </p:nvPr>
        </p:nvSpPr>
        <p:spPr/>
        <p:txBody>
          <a:bodyPr/>
          <a:lstStyle/>
          <a:p>
            <a:r>
              <a:rPr lang="en-US" dirty="0">
                <a:latin typeface="Aptos" panose="020B0004020202020204" pitchFamily="34" charset="0"/>
                <a:cs typeface="Arial" panose="020B0604020202020204" pitchFamily="34" charset="0"/>
              </a:rPr>
              <a:t>Loving???</a:t>
            </a:r>
          </a:p>
        </p:txBody>
      </p:sp>
      <p:sp>
        <p:nvSpPr>
          <p:cNvPr id="3" name="Content Placeholder 2">
            <a:extLst>
              <a:ext uri="{FF2B5EF4-FFF2-40B4-BE49-F238E27FC236}">
                <a16:creationId xmlns:a16="http://schemas.microsoft.com/office/drawing/2014/main" id="{CFC6B59C-444D-A274-9087-311D738013C7}"/>
              </a:ext>
            </a:extLst>
          </p:cNvPr>
          <p:cNvSpPr>
            <a:spLocks noGrp="1"/>
          </p:cNvSpPr>
          <p:nvPr>
            <p:ph idx="1"/>
          </p:nvPr>
        </p:nvSpPr>
        <p:spPr/>
        <p:txBody>
          <a:bodyPr/>
          <a:lstStyle/>
          <a:p>
            <a:r>
              <a:rPr lang="en-US" dirty="0">
                <a:latin typeface="Aptos" panose="020B0004020202020204" pitchFamily="34" charset="0"/>
                <a:cs typeface="Arial" panose="020B0604020202020204" pitchFamily="34" charset="0"/>
              </a:rPr>
              <a:t>Loving is Not the Same as Liking</a:t>
            </a:r>
          </a:p>
          <a:p>
            <a:endParaRPr lang="en-US" dirty="0">
              <a:latin typeface="Aptos" panose="020B0004020202020204" pitchFamily="34" charset="0"/>
              <a:cs typeface="Arial" panose="020B0604020202020204" pitchFamily="34" charset="0"/>
            </a:endParaRPr>
          </a:p>
          <a:p>
            <a:r>
              <a:rPr lang="en-US" dirty="0">
                <a:latin typeface="Aptos" panose="020B0004020202020204" pitchFamily="34" charset="0"/>
                <a:cs typeface="Arial" panose="020B0604020202020204" pitchFamily="34" charset="0"/>
              </a:rPr>
              <a:t>It is Much Safer</a:t>
            </a:r>
          </a:p>
          <a:p>
            <a:endParaRPr lang="en-US" dirty="0">
              <a:latin typeface="Aptos" panose="020B0004020202020204" pitchFamily="34" charset="0"/>
              <a:cs typeface="Arial" panose="020B0604020202020204" pitchFamily="34" charset="0"/>
            </a:endParaRPr>
          </a:p>
          <a:p>
            <a:r>
              <a:rPr lang="en-US" dirty="0">
                <a:latin typeface="Aptos" panose="020B0004020202020204" pitchFamily="34" charset="0"/>
                <a:cs typeface="Arial" panose="020B0604020202020204" pitchFamily="34" charset="0"/>
              </a:rPr>
              <a:t>And So Much Easier</a:t>
            </a:r>
          </a:p>
        </p:txBody>
      </p:sp>
    </p:spTree>
    <p:extLst>
      <p:ext uri="{BB962C8B-B14F-4D97-AF65-F5344CB8AC3E}">
        <p14:creationId xmlns:p14="http://schemas.microsoft.com/office/powerpoint/2010/main" val="21774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0A5DF-0211-5552-124B-96A329762C97}"/>
              </a:ext>
            </a:extLst>
          </p:cNvPr>
          <p:cNvSpPr>
            <a:spLocks noGrp="1"/>
          </p:cNvSpPr>
          <p:nvPr>
            <p:ph type="title"/>
          </p:nvPr>
        </p:nvSpPr>
        <p:spPr/>
        <p:txBody>
          <a:bodyPr/>
          <a:lstStyle/>
          <a:p>
            <a:r>
              <a:rPr lang="en-US" sz="3200" dirty="0">
                <a:solidFill>
                  <a:srgbClr val="FFFF00"/>
                </a:solidFill>
                <a:latin typeface="Aptos" panose="020B0004020202020204" pitchFamily="34" charset="0"/>
              </a:rPr>
              <a:t>Behavioral progress is made by leveraging existing strengths</a:t>
            </a:r>
          </a:p>
        </p:txBody>
      </p:sp>
      <p:sp>
        <p:nvSpPr>
          <p:cNvPr id="3" name="Content Placeholder 2">
            <a:extLst>
              <a:ext uri="{FF2B5EF4-FFF2-40B4-BE49-F238E27FC236}">
                <a16:creationId xmlns:a16="http://schemas.microsoft.com/office/drawing/2014/main" id="{454266A9-F502-D3E8-E473-9AAA7B9282CB}"/>
              </a:ext>
            </a:extLst>
          </p:cNvPr>
          <p:cNvSpPr>
            <a:spLocks noGrp="1"/>
          </p:cNvSpPr>
          <p:nvPr>
            <p:ph idx="1"/>
          </p:nvPr>
        </p:nvSpPr>
        <p:spPr>
          <a:xfrm>
            <a:off x="228600" y="3200400"/>
            <a:ext cx="8686800" cy="3505200"/>
          </a:xfrm>
        </p:spPr>
        <p:txBody>
          <a:bodyPr/>
          <a:lstStyle/>
          <a:p>
            <a:endParaRPr lang="en-US" dirty="0">
              <a:solidFill>
                <a:srgbClr val="FFFF00"/>
              </a:solidFill>
              <a:latin typeface="Aptos" panose="020B0004020202020204" pitchFamily="34" charset="0"/>
              <a:cs typeface="Arial" panose="020B0604020202020204" pitchFamily="34" charset="0"/>
            </a:endParaRPr>
          </a:p>
          <a:p>
            <a:r>
              <a:rPr lang="en-US" dirty="0">
                <a:latin typeface="Aptos" panose="020B0004020202020204" pitchFamily="34" charset="0"/>
                <a:cs typeface="Arial" panose="020B0604020202020204" pitchFamily="34" charset="0"/>
              </a:rPr>
              <a:t>I know you can ____ because you have ____.</a:t>
            </a:r>
          </a:p>
        </p:txBody>
      </p:sp>
    </p:spTree>
    <p:extLst>
      <p:ext uri="{BB962C8B-B14F-4D97-AF65-F5344CB8AC3E}">
        <p14:creationId xmlns:p14="http://schemas.microsoft.com/office/powerpoint/2010/main" val="15216422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195F05-25FB-22C6-023C-E7CF1386975C}"/>
              </a:ext>
            </a:extLst>
          </p:cNvPr>
          <p:cNvSpPr>
            <a:spLocks noGrp="1" noChangeArrowheads="1"/>
          </p:cNvSpPr>
          <p:nvPr>
            <p:ph idx="1"/>
          </p:nvPr>
        </p:nvSpPr>
        <p:spPr>
          <a:xfrm>
            <a:off x="228600" y="685800"/>
            <a:ext cx="8686800" cy="6019800"/>
          </a:xfrm>
        </p:spPr>
        <p:txBody>
          <a:bodyPr/>
          <a:lstStyle/>
          <a:p>
            <a:r>
              <a:rPr lang="en-US" altLang="en-US" sz="3200">
                <a:solidFill>
                  <a:srgbClr val="FFFF00"/>
                </a:solidFill>
                <a:latin typeface="Arial" panose="020B0604020202020204" pitchFamily="34" charset="0"/>
                <a:ea typeface="ＭＳ Ｐゴシック" panose="020B0600070205080204" pitchFamily="34" charset="-128"/>
                <a:cs typeface="Arial" panose="020B0604020202020204" pitchFamily="34" charset="0"/>
              </a:rPr>
              <a:t>Heart</a:t>
            </a:r>
          </a:p>
          <a:p>
            <a:endParaRPr lang="en-US" altLang="en-US" sz="3200">
              <a:solidFill>
                <a:srgbClr val="FFFF00"/>
              </a:solidFill>
              <a:latin typeface="Arial" panose="020B0604020202020204" pitchFamily="34" charset="0"/>
              <a:ea typeface="ＭＳ Ｐゴシック" panose="020B0600070205080204" pitchFamily="34" charset="-128"/>
              <a:cs typeface="Arial" panose="020B0604020202020204" pitchFamily="34" charset="0"/>
            </a:endParaRPr>
          </a:p>
          <a:p>
            <a:endParaRPr lang="en-US" altLang="en-US" sz="3200">
              <a:solidFill>
                <a:srgbClr val="FFFF00"/>
              </a:solidFill>
              <a:latin typeface="Arial" panose="020B0604020202020204" pitchFamily="34" charset="0"/>
              <a:ea typeface="ＭＳ Ｐゴシック" panose="020B0600070205080204" pitchFamily="34" charset="-128"/>
              <a:cs typeface="Arial" panose="020B0604020202020204" pitchFamily="34" charset="0"/>
            </a:endParaRPr>
          </a:p>
          <a:p>
            <a:r>
              <a:rPr lang="en-US" altLang="en-US" sz="3200">
                <a:solidFill>
                  <a:srgbClr val="FFFF00"/>
                </a:solidFill>
                <a:latin typeface="Arial" panose="020B0604020202020204" pitchFamily="34" charset="0"/>
                <a:ea typeface="ＭＳ Ｐゴシック" panose="020B0600070205080204" pitchFamily="34" charset="-128"/>
                <a:cs typeface="Arial" panose="020B0604020202020204" pitchFamily="34" charset="0"/>
              </a:rPr>
              <a:t>Belly</a:t>
            </a:r>
          </a:p>
          <a:p>
            <a:endParaRPr lang="en-US" altLang="en-US" sz="3200">
              <a:solidFill>
                <a:srgbClr val="FFFF00"/>
              </a:solidFill>
              <a:latin typeface="Arial" panose="020B0604020202020204" pitchFamily="34" charset="0"/>
              <a:ea typeface="ＭＳ Ｐゴシック" panose="020B0600070205080204" pitchFamily="34" charset="-128"/>
              <a:cs typeface="Arial" panose="020B0604020202020204" pitchFamily="34" charset="0"/>
            </a:endParaRPr>
          </a:p>
          <a:p>
            <a:endParaRPr lang="en-US" altLang="en-US" sz="3200">
              <a:solidFill>
                <a:srgbClr val="FFFF00"/>
              </a:solidFill>
              <a:latin typeface="Arial" panose="020B0604020202020204" pitchFamily="34" charset="0"/>
              <a:ea typeface="ＭＳ Ｐゴシック" panose="020B0600070205080204" pitchFamily="34" charset="-128"/>
              <a:cs typeface="Arial" panose="020B0604020202020204" pitchFamily="34" charset="0"/>
            </a:endParaRPr>
          </a:p>
          <a:p>
            <a:r>
              <a:rPr lang="en-US" altLang="en-US" sz="3200">
                <a:solidFill>
                  <a:srgbClr val="FFFF00"/>
                </a:solidFill>
                <a:latin typeface="Arial" panose="020B0604020202020204" pitchFamily="34" charset="0"/>
                <a:ea typeface="ＭＳ Ｐゴシック" panose="020B0600070205080204" pitchFamily="34" charset="-128"/>
                <a:cs typeface="Arial" panose="020B0604020202020204" pitchFamily="34" charset="0"/>
              </a:rPr>
              <a:t>Head </a:t>
            </a:r>
          </a:p>
          <a:p>
            <a:endParaRPr lang="en-US" altLang="en-US" sz="3200">
              <a:solidFill>
                <a:srgbClr val="FFFF00"/>
              </a:solidFill>
              <a:latin typeface="Arial" panose="020B0604020202020204" pitchFamily="34" charset="0"/>
              <a:ea typeface="ＭＳ Ｐゴシック" panose="020B0600070205080204" pitchFamily="34" charset="-128"/>
              <a:cs typeface="Arial" panose="020B0604020202020204" pitchFamily="34" charset="0"/>
            </a:endParaRPr>
          </a:p>
          <a:p>
            <a:endParaRPr lang="en-US" altLang="en-US" sz="3200">
              <a:solidFill>
                <a:srgbClr val="FFFF00"/>
              </a:solidFill>
              <a:latin typeface="Arial" panose="020B0604020202020204" pitchFamily="34" charset="0"/>
              <a:ea typeface="ＭＳ Ｐゴシック" panose="020B0600070205080204" pitchFamily="34" charset="-128"/>
              <a:cs typeface="Arial" panose="020B0604020202020204" pitchFamily="34" charset="0"/>
            </a:endParaRPr>
          </a:p>
          <a:p>
            <a:r>
              <a:rPr lang="en-US" altLang="en-US" sz="3200">
                <a:solidFill>
                  <a:srgbClr val="FFFF00"/>
                </a:solidFill>
                <a:latin typeface="Arial" panose="020B0604020202020204" pitchFamily="34" charset="0"/>
                <a:ea typeface="ＭＳ Ｐゴシック" panose="020B0600070205080204" pitchFamily="34" charset="-128"/>
                <a:cs typeface="Arial" panose="020B0604020202020204" pitchFamily="34" charset="0"/>
              </a:rPr>
              <a:t>Hands</a:t>
            </a:r>
          </a:p>
        </p:txBody>
      </p:sp>
      <p:pic>
        <p:nvPicPr>
          <p:cNvPr id="89090" name="Picture 6" descr="A drawing of a person&#10;&#10;Description automatically generated with medium confidence">
            <a:extLst>
              <a:ext uri="{FF2B5EF4-FFF2-40B4-BE49-F238E27FC236}">
                <a16:creationId xmlns:a16="http://schemas.microsoft.com/office/drawing/2014/main" id="{B33DDE80-89BE-5D5B-326C-A00635B2B8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5950" y="2209800"/>
            <a:ext cx="139065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1" name="Picture 8" descr="Icon&#10;&#10;Description automatically generated">
            <a:extLst>
              <a:ext uri="{FF2B5EF4-FFF2-40B4-BE49-F238E27FC236}">
                <a16:creationId xmlns:a16="http://schemas.microsoft.com/office/drawing/2014/main" id="{3C82C0AC-05A0-8F9B-CF8E-831E29199A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3794125"/>
            <a:ext cx="1390650"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2" name="Picture 10" descr="Diagram&#10;&#10;Description automatically generated with medium confidence">
            <a:extLst>
              <a:ext uri="{FF2B5EF4-FFF2-40B4-BE49-F238E27FC236}">
                <a16:creationId xmlns:a16="http://schemas.microsoft.com/office/drawing/2014/main" id="{E9870820-8397-7BDC-D273-4448756A0D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2300" y="5715000"/>
            <a:ext cx="22987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3" name="Picture 12" descr="A close - up of a logo&#10;&#10;Description automatically generated with low confidence">
            <a:extLst>
              <a:ext uri="{FF2B5EF4-FFF2-40B4-BE49-F238E27FC236}">
                <a16:creationId xmlns:a16="http://schemas.microsoft.com/office/drawing/2014/main" id="{6C7157C7-9989-11E0-B4F3-9890649165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685800"/>
            <a:ext cx="1289050" cy="114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a:extLst>
              <a:ext uri="{FF2B5EF4-FFF2-40B4-BE49-F238E27FC236}">
                <a16:creationId xmlns:a16="http://schemas.microsoft.com/office/drawing/2014/main" id="{B1718A0F-60EC-D02E-81C7-D07DF9A7E83E}"/>
              </a:ext>
            </a:extLst>
          </p:cNvPr>
          <p:cNvSpPr>
            <a:spLocks noGrp="1" noChangeArrowheads="1"/>
          </p:cNvSpPr>
          <p:nvPr>
            <p:ph type="title"/>
          </p:nvPr>
        </p:nvSpPr>
        <p:spPr/>
        <p:txBody>
          <a:bodyPr/>
          <a:lstStyle/>
          <a:p>
            <a:r>
              <a:rPr lang="en-US" altLang="en-US">
                <a:latin typeface="Arial" panose="020B0604020202020204" pitchFamily="34" charset="0"/>
                <a:ea typeface="ＭＳ Ｐゴシック" panose="020B0600070205080204" pitchFamily="34" charset="-128"/>
                <a:cs typeface="Arial" panose="020B0604020202020204" pitchFamily="34" charset="0"/>
              </a:rPr>
              <a:t>Secure and Sustained</a:t>
            </a:r>
          </a:p>
        </p:txBody>
      </p:sp>
      <p:pic>
        <p:nvPicPr>
          <p:cNvPr id="90114" name="Content Placeholder 4" descr="A picture containing clothing, footwear&#13;&#10;&#13;&#10;Description automatically generated">
            <a:extLst>
              <a:ext uri="{FF2B5EF4-FFF2-40B4-BE49-F238E27FC236}">
                <a16:creationId xmlns:a16="http://schemas.microsoft.com/office/drawing/2014/main" id="{42CB815D-B71E-3C68-8C74-E7AF305122D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914650" y="2743200"/>
            <a:ext cx="3497263" cy="3902075"/>
          </a:xfr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a:extLst>
              <a:ext uri="{FF2B5EF4-FFF2-40B4-BE49-F238E27FC236}">
                <a16:creationId xmlns:a16="http://schemas.microsoft.com/office/drawing/2014/main" id="{1A0E4ED9-6501-F139-DA93-0D6F28B879C9}"/>
              </a:ext>
            </a:extLst>
          </p:cNvPr>
          <p:cNvSpPr>
            <a:spLocks noGrp="1" noChangeArrowheads="1"/>
          </p:cNvSpPr>
          <p:nvPr>
            <p:ph type="title"/>
          </p:nvPr>
        </p:nvSpPr>
        <p:spPr/>
        <p:txBody>
          <a:bodyPr/>
          <a:lstStyle/>
          <a:p>
            <a:endParaRPr lang="en-US" altLang="en-US">
              <a:ea typeface="ＭＳ Ｐゴシック" panose="020B0600070205080204" pitchFamily="34" charset="-128"/>
            </a:endParaRPr>
          </a:p>
        </p:txBody>
      </p:sp>
      <p:pic>
        <p:nvPicPr>
          <p:cNvPr id="91138" name="Content Placeholder 4" descr="A close up of a mirror&#13;&#10;&#13;&#10;Description automatically generated">
            <a:extLst>
              <a:ext uri="{FF2B5EF4-FFF2-40B4-BE49-F238E27FC236}">
                <a16:creationId xmlns:a16="http://schemas.microsoft.com/office/drawing/2014/main" id="{8FD48035-072E-6719-D50A-09EDE0F68F7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rot="19762442">
            <a:off x="3124200" y="1143000"/>
            <a:ext cx="3244850" cy="4267200"/>
          </a:xfr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7DDBD608-0735-8DB7-9E6C-A74B8C04A247}"/>
              </a:ext>
            </a:extLst>
          </p:cNvPr>
          <p:cNvSpPr>
            <a:spLocks noGrp="1" noChangeArrowheads="1"/>
          </p:cNvSpPr>
          <p:nvPr>
            <p:ph type="title"/>
          </p:nvPr>
        </p:nvSpPr>
        <p:spPr>
          <a:xfrm>
            <a:off x="304800" y="2209800"/>
            <a:ext cx="8458200" cy="2057400"/>
          </a:xfrm>
          <a:solidFill>
            <a:schemeClr val="accent4"/>
          </a:solidFill>
          <a:ln>
            <a:solidFill>
              <a:schemeClr val="accent2">
                <a:lumMod val="50000"/>
              </a:schemeClr>
            </a:solidFill>
          </a:ln>
        </p:spPr>
        <p:style>
          <a:lnRef idx="1">
            <a:schemeClr val="accent1"/>
          </a:lnRef>
          <a:fillRef idx="2">
            <a:schemeClr val="accent1"/>
          </a:fillRef>
          <a:effectRef idx="1">
            <a:schemeClr val="accent1"/>
          </a:effectRef>
          <a:fontRef idx="minor">
            <a:schemeClr val="dk1"/>
          </a:fontRef>
        </p:style>
        <p:txBody>
          <a:bodyPr/>
          <a:lstStyle/>
          <a:p>
            <a:br>
              <a:rPr lang="en-US" altLang="en-US" dirty="0">
                <a:solidFill>
                  <a:srgbClr val="DDDFED"/>
                </a:solidFill>
                <a:latin typeface="Arial" panose="020B0604020202020204" pitchFamily="34" charset="0"/>
                <a:ea typeface="ＭＳ Ｐゴシック" panose="020B0600070205080204" pitchFamily="34" charset="-128"/>
              </a:rPr>
            </a:br>
            <a:br>
              <a:rPr lang="en-US" altLang="en-US" dirty="0">
                <a:solidFill>
                  <a:srgbClr val="DDDFED"/>
                </a:solidFill>
                <a:latin typeface="Arial" panose="020B0604020202020204" pitchFamily="34" charset="0"/>
                <a:ea typeface="ＭＳ Ｐゴシック" panose="020B0600070205080204" pitchFamily="34" charset="-128"/>
              </a:rPr>
            </a:br>
            <a:r>
              <a:rPr lang="en-US" altLang="en-US" sz="3600" dirty="0">
                <a:solidFill>
                  <a:schemeClr val="accent6">
                    <a:lumMod val="75000"/>
                  </a:schemeClr>
                </a:solidFill>
                <a:latin typeface="Arial" panose="020B0604020202020204" pitchFamily="34" charset="0"/>
                <a:ea typeface="ＭＳ Ｐゴシック" panose="020B0600070205080204" pitchFamily="34" charset="-128"/>
              </a:rPr>
              <a:t>Giving Youth Control Over Their Decisions</a:t>
            </a:r>
            <a:br>
              <a:rPr lang="en-US" altLang="en-US" dirty="0">
                <a:solidFill>
                  <a:srgbClr val="DDDFED"/>
                </a:solidFill>
                <a:latin typeface="Arial" panose="020B0604020202020204" pitchFamily="34" charset="0"/>
                <a:ea typeface="ＭＳ Ｐゴシック" panose="020B0600070205080204" pitchFamily="34" charset="-128"/>
              </a:rPr>
            </a:br>
            <a:br>
              <a:rPr lang="en-US" altLang="en-US" dirty="0">
                <a:solidFill>
                  <a:srgbClr val="DDDFED"/>
                </a:solidFill>
                <a:latin typeface="Arial" panose="020B0604020202020204" pitchFamily="34" charset="0"/>
                <a:ea typeface="ＭＳ Ｐゴシック" panose="020B0600070205080204" pitchFamily="34" charset="-128"/>
              </a:rPr>
            </a:br>
            <a:endParaRPr lang="en-US" altLang="en-US" sz="3600" dirty="0">
              <a:solidFill>
                <a:srgbClr val="00B05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588124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A6A766-0485-4873-22A1-FCD6594298DB}"/>
              </a:ext>
            </a:extLst>
          </p:cNvPr>
          <p:cNvSpPr>
            <a:spLocks noGrp="1"/>
          </p:cNvSpPr>
          <p:nvPr>
            <p:ph idx="1"/>
          </p:nvPr>
        </p:nvSpPr>
        <p:spPr>
          <a:xfrm>
            <a:off x="228600" y="304800"/>
            <a:ext cx="8686800" cy="6400800"/>
          </a:xfrm>
        </p:spPr>
        <p:txBody>
          <a:bodyPr/>
          <a:lstStyle/>
          <a:p>
            <a:pPr marL="0" indent="0" algn="l"/>
            <a:r>
              <a:rPr lang="en-US" altLang="en-US" dirty="0">
                <a:solidFill>
                  <a:srgbClr val="DDDFED"/>
                </a:solidFill>
                <a:latin typeface="Arial" panose="020B0604020202020204" pitchFamily="34" charset="0"/>
                <a:ea typeface="ＭＳ Ｐゴシック" panose="020B0600070205080204" pitchFamily="34" charset="-128"/>
              </a:rPr>
              <a:t>When we offer choices</a:t>
            </a:r>
          </a:p>
          <a:p>
            <a:pPr marL="0" indent="0" algn="l"/>
            <a:br>
              <a:rPr lang="en-US" altLang="en-US" dirty="0">
                <a:solidFill>
                  <a:srgbClr val="DDDFED"/>
                </a:solidFill>
                <a:latin typeface="Arial" panose="020B0604020202020204" pitchFamily="34" charset="0"/>
                <a:ea typeface="ＭＳ Ｐゴシック" panose="020B0600070205080204" pitchFamily="34" charset="-128"/>
              </a:rPr>
            </a:br>
            <a:r>
              <a:rPr lang="en-US" altLang="en-US" dirty="0">
                <a:solidFill>
                  <a:srgbClr val="DDDFED"/>
                </a:solidFill>
                <a:latin typeface="Arial" panose="020B0604020202020204" pitchFamily="34" charset="0"/>
                <a:ea typeface="ＭＳ Ｐゴシック" panose="020B0600070205080204" pitchFamily="34" charset="-128"/>
              </a:rPr>
              <a:t>When we expand their window of tolerance through the language of resilience</a:t>
            </a:r>
          </a:p>
          <a:p>
            <a:pPr marL="0" indent="0" algn="l"/>
            <a:br>
              <a:rPr lang="en-US" altLang="en-US" dirty="0">
                <a:solidFill>
                  <a:srgbClr val="DDDFED"/>
                </a:solidFill>
                <a:latin typeface="Arial" panose="020B0604020202020204" pitchFamily="34" charset="0"/>
                <a:ea typeface="ＭＳ Ｐゴシック" panose="020B0600070205080204" pitchFamily="34" charset="-128"/>
              </a:rPr>
            </a:br>
            <a:r>
              <a:rPr lang="en-US" altLang="en-US" dirty="0">
                <a:solidFill>
                  <a:srgbClr val="DDDFED"/>
                </a:solidFill>
                <a:latin typeface="Arial" panose="020B0604020202020204" pitchFamily="34" charset="0"/>
                <a:ea typeface="ＭＳ Ｐゴシック" panose="020B0600070205080204" pitchFamily="34" charset="-128"/>
              </a:rPr>
              <a:t>When we coregulate as a path towards clear thinking</a:t>
            </a:r>
          </a:p>
          <a:p>
            <a:pPr marL="0" indent="0" algn="l"/>
            <a:br>
              <a:rPr lang="en-US" altLang="en-US" dirty="0">
                <a:solidFill>
                  <a:srgbClr val="DDDFED"/>
                </a:solidFill>
                <a:latin typeface="Arial" panose="020B0604020202020204" pitchFamily="34" charset="0"/>
                <a:ea typeface="ＭＳ Ｐゴシック" panose="020B0600070205080204" pitchFamily="34" charset="-128"/>
              </a:rPr>
            </a:br>
            <a:r>
              <a:rPr lang="en-US" altLang="en-US" dirty="0">
                <a:solidFill>
                  <a:srgbClr val="DDDFED"/>
                </a:solidFill>
                <a:latin typeface="Arial" panose="020B0604020202020204" pitchFamily="34" charset="0"/>
                <a:ea typeface="ＭＳ Ｐゴシック" panose="020B0600070205080204" pitchFamily="34" charset="-128"/>
              </a:rPr>
              <a:t>When we calmly guide them a step at a time to make wise decisions</a:t>
            </a:r>
          </a:p>
          <a:p>
            <a:pPr marL="0" indent="0" algn="l"/>
            <a:br>
              <a:rPr lang="en-US" altLang="en-US" dirty="0">
                <a:solidFill>
                  <a:srgbClr val="DDDFED"/>
                </a:solidFill>
                <a:latin typeface="Arial" panose="020B0604020202020204" pitchFamily="34" charset="0"/>
                <a:ea typeface="ＭＳ Ｐゴシック" panose="020B0600070205080204" pitchFamily="34" charset="-128"/>
              </a:rPr>
            </a:br>
            <a:r>
              <a:rPr lang="en-US" altLang="en-US" dirty="0">
                <a:solidFill>
                  <a:srgbClr val="DDDFED"/>
                </a:solidFill>
                <a:latin typeface="Arial" panose="020B0604020202020204" pitchFamily="34" charset="0"/>
                <a:ea typeface="ＭＳ Ｐゴシック" panose="020B0600070205080204" pitchFamily="34" charset="-128"/>
              </a:rPr>
              <a:t>When we parent or “adult” them wisely</a:t>
            </a:r>
          </a:p>
          <a:p>
            <a:pPr marL="0" indent="0" algn="l"/>
            <a:br>
              <a:rPr lang="en-US" altLang="en-US" dirty="0">
                <a:solidFill>
                  <a:srgbClr val="DDDFED"/>
                </a:solidFill>
                <a:latin typeface="Arial" panose="020B0604020202020204" pitchFamily="34" charset="0"/>
                <a:ea typeface="ＭＳ Ｐゴシック" panose="020B0600070205080204" pitchFamily="34" charset="-128"/>
              </a:rPr>
            </a:br>
            <a:r>
              <a:rPr lang="en-US" altLang="en-US" dirty="0">
                <a:solidFill>
                  <a:srgbClr val="DDDFED"/>
                </a:solidFill>
                <a:latin typeface="Arial" panose="020B0604020202020204" pitchFamily="34" charset="0"/>
                <a:ea typeface="ＭＳ Ｐゴシック" panose="020B0600070205080204" pitchFamily="34" charset="-128"/>
              </a:rPr>
              <a:t>When we help them build stress management skills</a:t>
            </a:r>
            <a:endParaRPr lang="en-US" dirty="0"/>
          </a:p>
        </p:txBody>
      </p:sp>
    </p:spTree>
    <p:extLst>
      <p:ext uri="{BB962C8B-B14F-4D97-AF65-F5344CB8AC3E}">
        <p14:creationId xmlns:p14="http://schemas.microsoft.com/office/powerpoint/2010/main" val="1676100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a:extLst>
              <a:ext uri="{FF2B5EF4-FFF2-40B4-BE49-F238E27FC236}">
                <a16:creationId xmlns:a16="http://schemas.microsoft.com/office/drawing/2014/main" id="{37CB03F4-30C3-E9A2-C2DF-E180161276CA}"/>
              </a:ext>
            </a:extLst>
          </p:cNvPr>
          <p:cNvSpPr>
            <a:spLocks noGrp="1" noChangeArrowheads="1"/>
          </p:cNvSpPr>
          <p:nvPr>
            <p:ph type="title"/>
          </p:nvPr>
        </p:nvSpPr>
        <p:spPr/>
        <p:txBody>
          <a:bodyPr/>
          <a:lstStyle/>
          <a:p>
            <a:endParaRPr lang="en-US" altLang="en-US">
              <a:ea typeface="ＭＳ Ｐゴシック" panose="020B0600070205080204" pitchFamily="34" charset="-128"/>
            </a:endParaRPr>
          </a:p>
        </p:txBody>
      </p:sp>
      <p:sp>
        <p:nvSpPr>
          <p:cNvPr id="90114" name="Content Placeholder 2">
            <a:extLst>
              <a:ext uri="{FF2B5EF4-FFF2-40B4-BE49-F238E27FC236}">
                <a16:creationId xmlns:a16="http://schemas.microsoft.com/office/drawing/2014/main" id="{89E81015-83B2-CBD8-2C65-B598CE6DB2D2}"/>
              </a:ext>
            </a:extLst>
          </p:cNvPr>
          <p:cNvSpPr>
            <a:spLocks noGrp="1" noChangeArrowheads="1"/>
          </p:cNvSpPr>
          <p:nvPr>
            <p:ph idx="1"/>
          </p:nvPr>
        </p:nvSpPr>
        <p:spPr>
          <a:xfrm>
            <a:off x="228600" y="3048000"/>
            <a:ext cx="8686800" cy="3657600"/>
          </a:xfrm>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Every time we enable the choices that come from clear thinking . . . But how do we get there?</a:t>
            </a:r>
          </a:p>
        </p:txBody>
      </p:sp>
    </p:spTree>
    <p:extLst>
      <p:ext uri="{BB962C8B-B14F-4D97-AF65-F5344CB8AC3E}">
        <p14:creationId xmlns:p14="http://schemas.microsoft.com/office/powerpoint/2010/main" val="9230721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D2471-49B4-EB59-2F22-E3901D5D3E09}"/>
              </a:ext>
            </a:extLst>
          </p:cNvPr>
          <p:cNvSpPr>
            <a:spLocks noGrp="1"/>
          </p:cNvSpPr>
          <p:nvPr>
            <p:ph type="title"/>
          </p:nvPr>
        </p:nvSpPr>
        <p:spPr>
          <a:xfrm>
            <a:off x="304800" y="304800"/>
            <a:ext cx="8458200" cy="5486400"/>
          </a:xfrm>
        </p:spPr>
        <p:txBody>
          <a:bodyPr/>
          <a:lstStyle/>
          <a:p>
            <a:pPr>
              <a:defRPr/>
            </a:pPr>
            <a:r>
              <a:rPr lang="en-US" sz="4000" dirty="0">
                <a:solidFill>
                  <a:schemeClr val="bg2">
                    <a:lumMod val="40000"/>
                    <a:lumOff val="60000"/>
                  </a:schemeClr>
                </a:solidFill>
                <a:latin typeface="Arial" panose="020B0604020202020204" pitchFamily="34" charset="0"/>
                <a:cs typeface="Arial" panose="020B0604020202020204" pitchFamily="34" charset="0"/>
              </a:rPr>
              <a:t>Stress, and coregulation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a:extLst>
              <a:ext uri="{FF2B5EF4-FFF2-40B4-BE49-F238E27FC236}">
                <a16:creationId xmlns:a16="http://schemas.microsoft.com/office/drawing/2014/main" id="{3066DF61-CD85-B4D9-26BE-A8B2E2C824AF}"/>
              </a:ext>
            </a:extLst>
          </p:cNvPr>
          <p:cNvSpPr>
            <a:spLocks noGrp="1" noChangeArrowheads="1"/>
          </p:cNvSpPr>
          <p:nvPr>
            <p:ph type="title"/>
          </p:nvPr>
        </p:nvSpPr>
        <p:spPr>
          <a:xfrm>
            <a:off x="304800" y="304800"/>
            <a:ext cx="8458200" cy="685800"/>
          </a:xfrm>
        </p:spPr>
        <p:txBody>
          <a:bodyPr/>
          <a:lstStyle/>
          <a:p>
            <a:r>
              <a:rPr lang="en-US" altLang="en-US" sz="3200">
                <a:solidFill>
                  <a:srgbClr val="00B050"/>
                </a:solidFill>
                <a:latin typeface="Arial" panose="020B0604020202020204" pitchFamily="34" charset="0"/>
                <a:ea typeface="ＭＳ Ｐゴシック" panose="020B0600070205080204" pitchFamily="34" charset="-128"/>
                <a:cs typeface="Arial" panose="020B0604020202020204" pitchFamily="34" charset="0"/>
              </a:rPr>
              <a:t>Good Stress</a:t>
            </a:r>
          </a:p>
        </p:txBody>
      </p:sp>
      <p:sp>
        <p:nvSpPr>
          <p:cNvPr id="3" name="Content Placeholder 2">
            <a:extLst>
              <a:ext uri="{FF2B5EF4-FFF2-40B4-BE49-F238E27FC236}">
                <a16:creationId xmlns:a16="http://schemas.microsoft.com/office/drawing/2014/main" id="{29DD691C-0DC6-B5CA-DFD0-206745132FB9}"/>
              </a:ext>
            </a:extLst>
          </p:cNvPr>
          <p:cNvSpPr>
            <a:spLocks noGrp="1"/>
          </p:cNvSpPr>
          <p:nvPr>
            <p:ph idx="1"/>
          </p:nvPr>
        </p:nvSpPr>
        <p:spPr>
          <a:xfrm>
            <a:off x="228600" y="1981200"/>
            <a:ext cx="8686800" cy="4724400"/>
          </a:xfrm>
        </p:spPr>
        <p:txBody>
          <a:bodyPr/>
          <a:lstStyle/>
          <a:p>
            <a:pPr algn="l">
              <a:defRPr/>
            </a:pPr>
            <a:r>
              <a:rPr lang="en-US" sz="2400" dirty="0">
                <a:latin typeface="Arial" panose="020B0604020202020204" pitchFamily="34" charset="0"/>
                <a:cs typeface="Arial" panose="020B0604020202020204" pitchFamily="34" charset="0"/>
              </a:rPr>
              <a:t>Helps us handle challenges and allows us to stretch just far enough that we are likely to grow from the experience. </a:t>
            </a:r>
          </a:p>
          <a:p>
            <a:pPr algn="l">
              <a:defRPr/>
            </a:pPr>
            <a:endParaRPr lang="en-US" sz="2400" dirty="0">
              <a:latin typeface="Arial" panose="020B0604020202020204" pitchFamily="34" charset="0"/>
              <a:cs typeface="Arial" panose="020B0604020202020204" pitchFamily="34" charset="0"/>
            </a:endParaRPr>
          </a:p>
          <a:p>
            <a:pPr algn="l">
              <a:defRPr/>
            </a:pPr>
            <a:r>
              <a:rPr lang="en-US" sz="2400" dirty="0">
                <a:latin typeface="Arial" panose="020B0604020202020204" pitchFamily="34" charset="0"/>
                <a:cs typeface="Arial" panose="020B0604020202020204" pitchFamily="34" charset="0"/>
              </a:rPr>
              <a:t>We should support young people with the skill-sets that draw the greatest developmental growth from good stress.</a:t>
            </a:r>
          </a:p>
          <a:p>
            <a:pPr>
              <a:defRPr/>
            </a:pPr>
            <a:endParaRPr lang="en-US" dirty="0"/>
          </a:p>
          <a:p>
            <a:pPr>
              <a:defRPr/>
            </a:pPr>
            <a:endParaRPr lang="en-US" dirty="0"/>
          </a:p>
          <a:p>
            <a:pPr>
              <a:defRPr/>
            </a:pPr>
            <a:endParaRPr lang="en-US" dirty="0"/>
          </a:p>
          <a:p>
            <a:pPr>
              <a:defRPr/>
            </a:pPr>
            <a:r>
              <a:rPr lang="en-US" dirty="0"/>
              <a:t>						</a:t>
            </a:r>
            <a:r>
              <a:rPr lang="en-US" sz="2400" dirty="0">
                <a:solidFill>
                  <a:schemeClr val="tx2">
                    <a:lumMod val="20000"/>
                    <a:lumOff val="80000"/>
                  </a:schemeClr>
                </a:solidFill>
                <a:latin typeface="Arial" panose="020B0604020202020204" pitchFamily="34" charset="0"/>
                <a:cs typeface="Arial" panose="020B0604020202020204" pitchFamily="34" charset="0"/>
              </a:rPr>
              <a:t>Dr. Bruce McEwen</a:t>
            </a:r>
          </a:p>
          <a:p>
            <a:pPr>
              <a:defRPr/>
            </a:pPr>
            <a:endParaRPr lang="en-US" dirty="0"/>
          </a:p>
        </p:txBody>
      </p:sp>
    </p:spTree>
    <p:extLst>
      <p:ext uri="{BB962C8B-B14F-4D97-AF65-F5344CB8AC3E}">
        <p14:creationId xmlns:p14="http://schemas.microsoft.com/office/powerpoint/2010/main" val="35293628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a:extLst>
              <a:ext uri="{FF2B5EF4-FFF2-40B4-BE49-F238E27FC236}">
                <a16:creationId xmlns:a16="http://schemas.microsoft.com/office/drawing/2014/main" id="{4B7338BC-693C-1FD5-3D34-2A19583FFC51}"/>
              </a:ext>
            </a:extLst>
          </p:cNvPr>
          <p:cNvSpPr>
            <a:spLocks noGrp="1" noChangeArrowheads="1"/>
          </p:cNvSpPr>
          <p:nvPr>
            <p:ph type="title"/>
          </p:nvPr>
        </p:nvSpPr>
        <p:spPr/>
        <p:txBody>
          <a:bodyPr/>
          <a:lstStyle/>
          <a:p>
            <a:r>
              <a:rPr lang="en-US" altLang="en-US" sz="3200">
                <a:solidFill>
                  <a:srgbClr val="FF0000"/>
                </a:solidFill>
                <a:latin typeface="Arial" panose="020B0604020202020204" pitchFamily="34" charset="0"/>
                <a:ea typeface="ＭＳ Ｐゴシック" panose="020B0600070205080204" pitchFamily="34" charset="-128"/>
                <a:cs typeface="Arial" panose="020B0604020202020204" pitchFamily="34" charset="0"/>
              </a:rPr>
              <a:t>Toxic Stress</a:t>
            </a:r>
          </a:p>
        </p:txBody>
      </p:sp>
      <p:sp>
        <p:nvSpPr>
          <p:cNvPr id="3" name="Content Placeholder 2">
            <a:extLst>
              <a:ext uri="{FF2B5EF4-FFF2-40B4-BE49-F238E27FC236}">
                <a16:creationId xmlns:a16="http://schemas.microsoft.com/office/drawing/2014/main" id="{E54DED13-3A51-B4CA-F388-C9E148E7C540}"/>
              </a:ext>
            </a:extLst>
          </p:cNvPr>
          <p:cNvSpPr>
            <a:spLocks noGrp="1"/>
          </p:cNvSpPr>
          <p:nvPr>
            <p:ph idx="1"/>
          </p:nvPr>
        </p:nvSpPr>
        <p:spPr/>
        <p:txBody>
          <a:bodyPr/>
          <a:lstStyle/>
          <a:p>
            <a:pPr algn="l">
              <a:defRPr/>
            </a:pPr>
            <a:r>
              <a:rPr lang="en-US" sz="2400" dirty="0">
                <a:latin typeface="Arial" panose="020B0604020202020204" pitchFamily="34" charset="0"/>
                <a:cs typeface="Arial" panose="020B0604020202020204" pitchFamily="34" charset="0"/>
              </a:rPr>
              <a:t>Toxic stress is more than we can handle in a healthy way and is disruptive to our well-being. We must protect people of all ages from toxic stress.</a:t>
            </a:r>
          </a:p>
          <a:p>
            <a:pPr>
              <a:defRPr/>
            </a:pPr>
            <a:endParaRPr lang="en-US" sz="2400" dirty="0">
              <a:latin typeface="Arial" panose="020B0604020202020204" pitchFamily="34" charset="0"/>
              <a:cs typeface="Arial" panose="020B0604020202020204" pitchFamily="34" charset="0"/>
            </a:endParaRPr>
          </a:p>
          <a:p>
            <a:pPr>
              <a:defRPr/>
            </a:pPr>
            <a:endParaRPr lang="en-US" sz="2400" dirty="0">
              <a:latin typeface="Arial" panose="020B0604020202020204" pitchFamily="34" charset="0"/>
              <a:cs typeface="Arial" panose="020B0604020202020204" pitchFamily="34" charset="0"/>
            </a:endParaRPr>
          </a:p>
          <a:p>
            <a:pPr>
              <a:defRPr/>
            </a:pPr>
            <a:r>
              <a:rPr lang="en-US" sz="2400" dirty="0">
                <a:latin typeface="Arial" panose="020B0604020202020204" pitchFamily="34" charset="0"/>
                <a:cs typeface="Arial" panose="020B0604020202020204" pitchFamily="34" charset="0"/>
              </a:rPr>
              <a:t>				</a:t>
            </a:r>
          </a:p>
          <a:p>
            <a:pPr>
              <a:defRPr/>
            </a:pPr>
            <a:r>
              <a:rPr lang="en-US" sz="2400" dirty="0">
                <a:latin typeface="Arial" panose="020B0604020202020204" pitchFamily="34" charset="0"/>
                <a:cs typeface="Arial" panose="020B0604020202020204" pitchFamily="34" charset="0"/>
              </a:rPr>
              <a:t>							</a:t>
            </a:r>
            <a:r>
              <a:rPr lang="en-US" sz="2400" dirty="0">
                <a:solidFill>
                  <a:schemeClr val="tx2">
                    <a:lumMod val="20000"/>
                    <a:lumOff val="80000"/>
                  </a:schemeClr>
                </a:solidFill>
                <a:latin typeface="Arial" panose="020B0604020202020204" pitchFamily="34" charset="0"/>
                <a:cs typeface="Arial" panose="020B0604020202020204" pitchFamily="34" charset="0"/>
              </a:rPr>
              <a:t>Dr. Bruce McEwen</a:t>
            </a:r>
          </a:p>
          <a:p>
            <a:pPr>
              <a:defRPr/>
            </a:pPr>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0A79D-D07E-F2DE-EB90-6C25E49D2773}"/>
              </a:ext>
            </a:extLst>
          </p:cNvPr>
          <p:cNvSpPr>
            <a:spLocks noGrp="1"/>
          </p:cNvSpPr>
          <p:nvPr>
            <p:ph type="title"/>
          </p:nvPr>
        </p:nvSpPr>
        <p:spPr>
          <a:xfrm>
            <a:off x="304800" y="304800"/>
            <a:ext cx="8458200" cy="1600200"/>
          </a:xfrm>
        </p:spPr>
        <p:txBody>
          <a:bodyPr/>
          <a:lstStyle/>
          <a:p>
            <a:pPr>
              <a:defRPr/>
            </a:pPr>
            <a:r>
              <a:rPr lang="en-US" sz="3200" dirty="0">
                <a:solidFill>
                  <a:schemeClr val="tx2">
                    <a:lumMod val="40000"/>
                    <a:lumOff val="60000"/>
                  </a:schemeClr>
                </a:solidFill>
                <a:latin typeface="Arial" panose="020B0604020202020204" pitchFamily="34" charset="0"/>
                <a:cs typeface="Arial" panose="020B0604020202020204" pitchFamily="34" charset="0"/>
              </a:rPr>
              <a:t>Tolerable Stress</a:t>
            </a:r>
          </a:p>
        </p:txBody>
      </p:sp>
      <p:sp>
        <p:nvSpPr>
          <p:cNvPr id="3" name="Content Placeholder 2">
            <a:extLst>
              <a:ext uri="{FF2B5EF4-FFF2-40B4-BE49-F238E27FC236}">
                <a16:creationId xmlns:a16="http://schemas.microsoft.com/office/drawing/2014/main" id="{686E17A0-3E21-DEC6-5925-F689553357DE}"/>
              </a:ext>
            </a:extLst>
          </p:cNvPr>
          <p:cNvSpPr>
            <a:spLocks noGrp="1"/>
          </p:cNvSpPr>
          <p:nvPr>
            <p:ph idx="1"/>
          </p:nvPr>
        </p:nvSpPr>
        <p:spPr>
          <a:xfrm>
            <a:off x="228600" y="1905000"/>
            <a:ext cx="8686800" cy="4800600"/>
          </a:xfrm>
        </p:spPr>
        <p:txBody>
          <a:bodyPr/>
          <a:lstStyle/>
          <a:p>
            <a:pPr algn="l">
              <a:defRPr/>
            </a:pPr>
            <a:r>
              <a:rPr lang="en-US" sz="2400" dirty="0">
                <a:latin typeface="Arial" panose="020B0604020202020204" pitchFamily="34" charset="0"/>
                <a:cs typeface="Arial" panose="020B0604020202020204" pitchFamily="34" charset="0"/>
              </a:rPr>
              <a:t>Tolerable stress is uncomfortable but within our window of tolerance because we can cope with it. What is tolerable is subjective and fluid. </a:t>
            </a:r>
          </a:p>
          <a:p>
            <a:pPr algn="l">
              <a:defRPr/>
            </a:pPr>
            <a:r>
              <a:rPr lang="en-US" sz="2400" dirty="0">
                <a:latin typeface="Arial" panose="020B0604020202020204" pitchFamily="34" charset="0"/>
                <a:cs typeface="Arial" panose="020B0604020202020204" pitchFamily="34" charset="0"/>
              </a:rPr>
              <a:t> </a:t>
            </a:r>
          </a:p>
          <a:p>
            <a:pPr algn="l">
              <a:defRPr/>
            </a:pPr>
            <a:r>
              <a:rPr lang="en-US" sz="2400" dirty="0">
                <a:latin typeface="Arial" panose="020B0604020202020204" pitchFamily="34" charset="0"/>
                <a:cs typeface="Arial" panose="020B0604020202020204" pitchFamily="34" charset="0"/>
              </a:rPr>
              <a:t>It is in the window of tolerable stress that we can make the difference. It’s about how much someone can handle depending on what else is on their plate and what stress management strategies they possess. The power of </a:t>
            </a:r>
            <a:r>
              <a:rPr lang="en-US" sz="2400" dirty="0">
                <a:solidFill>
                  <a:srgbClr val="00B050"/>
                </a:solidFill>
                <a:latin typeface="Arial" panose="020B0604020202020204" pitchFamily="34" charset="0"/>
                <a:cs typeface="Arial" panose="020B0604020202020204" pitchFamily="34" charset="0"/>
              </a:rPr>
              <a:t>coregulation</a:t>
            </a:r>
            <a:r>
              <a:rPr lang="en-US" sz="2400" dirty="0">
                <a:latin typeface="Arial" panose="020B0604020202020204" pitchFamily="34" charset="0"/>
                <a:cs typeface="Arial" panose="020B0604020202020204" pitchFamily="34" charset="0"/>
              </a:rPr>
              <a:t> is that caring adult presence changes the equation by making challenges tolerable. </a:t>
            </a:r>
          </a:p>
          <a:p>
            <a:pPr algn="l">
              <a:defRPr/>
            </a:pPr>
            <a:endParaRPr lang="en-US" sz="2400" dirty="0">
              <a:latin typeface="Arial" panose="020B0604020202020204" pitchFamily="34" charset="0"/>
              <a:cs typeface="Arial" panose="020B0604020202020204" pitchFamily="34" charset="0"/>
            </a:endParaRPr>
          </a:p>
          <a:p>
            <a:pPr algn="l">
              <a:defRPr/>
            </a:pPr>
            <a:r>
              <a:rPr lang="en-US" sz="2400" dirty="0">
                <a:latin typeface="Arial" panose="020B0604020202020204" pitchFamily="34" charset="0"/>
                <a:cs typeface="Arial" panose="020B0604020202020204" pitchFamily="34" charset="0"/>
              </a:rPr>
              <a:t>							</a:t>
            </a:r>
            <a:r>
              <a:rPr lang="en-US" sz="2400" dirty="0">
                <a:solidFill>
                  <a:schemeClr val="tx2">
                    <a:lumMod val="20000"/>
                    <a:lumOff val="80000"/>
                  </a:schemeClr>
                </a:solidFill>
                <a:latin typeface="Arial" panose="020B0604020202020204" pitchFamily="34" charset="0"/>
                <a:cs typeface="Arial" panose="020B0604020202020204" pitchFamily="34" charset="0"/>
              </a:rPr>
              <a:t>Dr. Bruce McEwen</a:t>
            </a:r>
          </a:p>
          <a:p>
            <a:pPr>
              <a:defRPr/>
            </a:pP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a:extLst>
              <a:ext uri="{FF2B5EF4-FFF2-40B4-BE49-F238E27FC236}">
                <a16:creationId xmlns:a16="http://schemas.microsoft.com/office/drawing/2014/main" id="{CEAE91B4-E1DC-5FF0-D37C-53263514DCE3}"/>
              </a:ext>
            </a:extLst>
          </p:cNvPr>
          <p:cNvSpPr>
            <a:spLocks noGrp="1" noChangeArrowheads="1"/>
          </p:cNvSpPr>
          <p:nvPr>
            <p:ph type="title"/>
          </p:nvPr>
        </p:nvSpPr>
        <p:spPr/>
        <p:txBody>
          <a:bodyPr/>
          <a:lstStyle/>
          <a:p>
            <a:r>
              <a:rPr lang="en-US" altLang="en-US" sz="3000" dirty="0">
                <a:latin typeface="Arial" panose="020B0604020202020204" pitchFamily="34" charset="0"/>
                <a:ea typeface="ＭＳ Ｐゴシック" panose="020B0600070205080204" pitchFamily="34" charset="-128"/>
              </a:rPr>
              <a:t>Calmness, even amidst a chaotic reality, helps youth access their thinking powers and compassionate natures</a:t>
            </a:r>
            <a:endParaRPr lang="en-US" altLang="en-US" sz="3000" dirty="0">
              <a:ea typeface="ＭＳ Ｐゴシック" panose="020B0600070205080204" pitchFamily="34" charset="-128"/>
            </a:endParaRPr>
          </a:p>
        </p:txBody>
      </p:sp>
      <p:sp>
        <p:nvSpPr>
          <p:cNvPr id="3" name="Content Placeholder 2">
            <a:extLst>
              <a:ext uri="{FF2B5EF4-FFF2-40B4-BE49-F238E27FC236}">
                <a16:creationId xmlns:a16="http://schemas.microsoft.com/office/drawing/2014/main" id="{9AF8DB50-C48D-0486-0B0B-5C2456083922}"/>
              </a:ext>
            </a:extLst>
          </p:cNvPr>
          <p:cNvSpPr>
            <a:spLocks noGrp="1" noChangeArrowheads="1"/>
          </p:cNvSpPr>
          <p:nvPr>
            <p:ph idx="1"/>
          </p:nvPr>
        </p:nvSpPr>
        <p:spPr>
          <a:xfrm>
            <a:off x="228600" y="2895600"/>
            <a:ext cx="8686800" cy="3810000"/>
          </a:xfrm>
        </p:spPr>
        <p:txBody>
          <a:bodyPr/>
          <a:lstStyle/>
          <a:p>
            <a:pPr marL="571500" indent="-571500" algn="l">
              <a:buFontTx/>
              <a:buChar char="•"/>
            </a:pPr>
            <a:r>
              <a:rPr lang="en-US" altLang="en-US" sz="3600" dirty="0">
                <a:solidFill>
                  <a:srgbClr val="00B050"/>
                </a:solidFill>
                <a:latin typeface="Arial" panose="020B0604020202020204" pitchFamily="34" charset="0"/>
                <a:ea typeface="ＭＳ Ｐゴシック" panose="020B0600070205080204" pitchFamily="34" charset="-128"/>
              </a:rPr>
              <a:t>Co-regulation</a:t>
            </a:r>
          </a:p>
          <a:p>
            <a:pPr marL="971550" lvl="1" indent="-571500" algn="l">
              <a:buFontTx/>
              <a:buChar char="•"/>
            </a:pPr>
            <a:r>
              <a:rPr lang="en-US" altLang="en-US" dirty="0">
                <a:latin typeface="Arial" panose="020B0604020202020204" pitchFamily="34" charset="0"/>
                <a:ea typeface="ＭＳ Ｐゴシック" panose="020B0600070205080204" pitchFamily="34" charset="-128"/>
              </a:rPr>
              <a:t>Amygdala to amygdala communication</a:t>
            </a:r>
          </a:p>
          <a:p>
            <a:pPr marL="971550" lvl="1" indent="-571500" algn="l">
              <a:buFontTx/>
              <a:buChar char="•"/>
            </a:pPr>
            <a:r>
              <a:rPr lang="en-US" altLang="en-US" dirty="0">
                <a:latin typeface="Arial" panose="020B0604020202020204" pitchFamily="34" charset="0"/>
                <a:ea typeface="ＭＳ Ｐゴシック" panose="020B0600070205080204" pitchFamily="34" charset="-128"/>
              </a:rPr>
              <a:t>Key to de- escalation</a:t>
            </a:r>
          </a:p>
          <a:p>
            <a:pPr marL="971550" lvl="1" indent="-571500" algn="l">
              <a:buFontTx/>
              <a:buChar char="•"/>
            </a:pPr>
            <a:r>
              <a:rPr lang="en-US" altLang="en-US" dirty="0">
                <a:latin typeface="Arial" panose="020B0604020202020204" pitchFamily="34" charset="0"/>
                <a:ea typeface="ＭＳ Ｐゴシック" panose="020B0600070205080204" pitchFamily="34" charset="-128"/>
              </a:rPr>
              <a:t>Critical to anticipation</a:t>
            </a:r>
          </a:p>
          <a:p>
            <a:pPr marL="971550" lvl="1" indent="-571500" algn="l">
              <a:buFontTx/>
              <a:buChar char="•"/>
            </a:pPr>
            <a:r>
              <a:rPr lang="en-US" altLang="en-US" dirty="0">
                <a:latin typeface="Arial" panose="020B0604020202020204" pitchFamily="34" charset="0"/>
                <a:ea typeface="ＭＳ Ｐゴシック" panose="020B0600070205080204" pitchFamily="34" charset="-128"/>
              </a:rPr>
              <a:t>Key to allowing “Mother Teresa” to surface</a:t>
            </a:r>
          </a:p>
          <a:p>
            <a:pPr marL="571500" indent="-571500" algn="l">
              <a:buFontTx/>
              <a:buChar char="•"/>
            </a:pPr>
            <a:r>
              <a:rPr lang="en-US" altLang="en-US" sz="3500" dirty="0">
                <a:solidFill>
                  <a:srgbClr val="00B050"/>
                </a:solidFill>
                <a:latin typeface="Arial" panose="020B0604020202020204" pitchFamily="34" charset="0"/>
                <a:ea typeface="ＭＳ Ｐゴシック" panose="020B0600070205080204" pitchFamily="34" charset="-128"/>
                <a:cs typeface="Arial" panose="020B0604020202020204" pitchFamily="34" charset="0"/>
              </a:rPr>
              <a:t>Self-regulation is a skill to be developed</a:t>
            </a:r>
          </a:p>
        </p:txBody>
      </p:sp>
    </p:spTree>
    <p:extLst>
      <p:ext uri="{BB962C8B-B14F-4D97-AF65-F5344CB8AC3E}">
        <p14:creationId xmlns:p14="http://schemas.microsoft.com/office/powerpoint/2010/main" val="6103974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a:extLst>
              <a:ext uri="{FF2B5EF4-FFF2-40B4-BE49-F238E27FC236}">
                <a16:creationId xmlns:a16="http://schemas.microsoft.com/office/drawing/2014/main" id="{17D6C00C-B9AC-FA43-227A-95D8A6D38A03}"/>
              </a:ext>
            </a:extLst>
          </p:cNvPr>
          <p:cNvSpPr>
            <a:spLocks noGrp="1" noChangeArrowheads="1"/>
          </p:cNvSpPr>
          <p:nvPr>
            <p:ph type="title"/>
          </p:nvPr>
        </p:nvSpPr>
        <p:spPr/>
        <p:txBody>
          <a:bodyPr/>
          <a:lstStyle/>
          <a:p>
            <a:endParaRPr lang="en-US" altLang="en-US">
              <a:ea typeface="ＭＳ Ｐゴシック" panose="020B0600070205080204" pitchFamily="34" charset="-128"/>
            </a:endParaRPr>
          </a:p>
        </p:txBody>
      </p:sp>
      <p:pic>
        <p:nvPicPr>
          <p:cNvPr id="4" name="Content Placeholder 3" descr="Duck and ducklings">
            <a:extLst>
              <a:ext uri="{FF2B5EF4-FFF2-40B4-BE49-F238E27FC236}">
                <a16:creationId xmlns:a16="http://schemas.microsoft.com/office/drawing/2014/main" id="{5754DE36-DCC6-4E5F-9DF2-492C0E38D2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3492" y="-202762"/>
            <a:ext cx="9337492" cy="7060762"/>
          </a:xfrm>
        </p:spPr>
      </p:pic>
    </p:spTree>
    <p:extLst>
      <p:ext uri="{BB962C8B-B14F-4D97-AF65-F5344CB8AC3E}">
        <p14:creationId xmlns:p14="http://schemas.microsoft.com/office/powerpoint/2010/main" val="6130844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a:extLst>
              <a:ext uri="{FF2B5EF4-FFF2-40B4-BE49-F238E27FC236}">
                <a16:creationId xmlns:a16="http://schemas.microsoft.com/office/drawing/2014/main" id="{14FFF39D-3B55-BB5E-4346-164A7A456818}"/>
              </a:ext>
            </a:extLst>
          </p:cNvPr>
          <p:cNvSpPr>
            <a:spLocks noGrp="1" noChangeArrowheads="1"/>
          </p:cNvSpPr>
          <p:nvPr>
            <p:ph type="title"/>
          </p:nvPr>
        </p:nvSpPr>
        <p:spPr/>
        <p:txBody>
          <a:bodyPr/>
          <a:lstStyle/>
          <a:p>
            <a:endParaRPr lang="en-US" altLang="en-US">
              <a:ea typeface="ＭＳ Ｐゴシック" panose="020B0600070205080204" pitchFamily="34" charset="-128"/>
            </a:endParaRPr>
          </a:p>
        </p:txBody>
      </p:sp>
      <p:pic>
        <p:nvPicPr>
          <p:cNvPr id="4" name="Content Placeholder 3" descr="Yellow duck toy plunging in water and splashing">
            <a:extLst>
              <a:ext uri="{FF2B5EF4-FFF2-40B4-BE49-F238E27FC236}">
                <a16:creationId xmlns:a16="http://schemas.microsoft.com/office/drawing/2014/main" id="{20372392-3DF0-3D78-B0F1-6BBCDDB861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210103" cy="6845717"/>
          </a:xfrm>
        </p:spPr>
      </p:pic>
    </p:spTree>
    <p:extLst>
      <p:ext uri="{BB962C8B-B14F-4D97-AF65-F5344CB8AC3E}">
        <p14:creationId xmlns:p14="http://schemas.microsoft.com/office/powerpoint/2010/main" val="3066434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a:extLst>
              <a:ext uri="{FF2B5EF4-FFF2-40B4-BE49-F238E27FC236}">
                <a16:creationId xmlns:a16="http://schemas.microsoft.com/office/drawing/2014/main" id="{14FFF39D-3B55-BB5E-4346-164A7A456818}"/>
              </a:ext>
            </a:extLst>
          </p:cNvPr>
          <p:cNvSpPr>
            <a:spLocks noGrp="1" noChangeArrowheads="1"/>
          </p:cNvSpPr>
          <p:nvPr>
            <p:ph type="title"/>
          </p:nvPr>
        </p:nvSpPr>
        <p:spPr/>
        <p:txBody>
          <a:bodyPr/>
          <a:lstStyle/>
          <a:p>
            <a:endParaRPr lang="en-US" altLang="en-US">
              <a:ea typeface="ＭＳ Ｐゴシック" panose="020B0600070205080204" pitchFamily="34" charset="-128"/>
            </a:endParaRPr>
          </a:p>
        </p:txBody>
      </p:sp>
      <p:pic>
        <p:nvPicPr>
          <p:cNvPr id="93186" name="Content Placeholder 4" descr="A small bird sitting on a table&#10;&#10;Description automatically generated">
            <a:extLst>
              <a:ext uri="{FF2B5EF4-FFF2-40B4-BE49-F238E27FC236}">
                <a16:creationId xmlns:a16="http://schemas.microsoft.com/office/drawing/2014/main" id="{90180C26-F35E-F84F-EB69-C7E7FD4C671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2759" y="0"/>
            <a:ext cx="9306759" cy="6857999"/>
          </a:xfrm>
        </p:spPr>
      </p:pic>
    </p:spTree>
    <p:extLst>
      <p:ext uri="{BB962C8B-B14F-4D97-AF65-F5344CB8AC3E}">
        <p14:creationId xmlns:p14="http://schemas.microsoft.com/office/powerpoint/2010/main" val="40334716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5C4CE4F0-B651-6D5E-4F98-4AA672F80EC7}"/>
              </a:ext>
            </a:extLst>
          </p:cNvPr>
          <p:cNvSpPr>
            <a:spLocks noGrp="1" noChangeArrowheads="1"/>
          </p:cNvSpPr>
          <p:nvPr>
            <p:ph type="title"/>
          </p:nvPr>
        </p:nvSpPr>
        <p:spPr>
          <a:xfrm>
            <a:off x="304800" y="304800"/>
            <a:ext cx="8458200" cy="6477000"/>
          </a:xfrm>
        </p:spPr>
        <p:txBody>
          <a:bodyPr/>
          <a:lstStyle/>
          <a:p>
            <a:pPr>
              <a:defRPr/>
            </a:pPr>
            <a:r>
              <a:rPr lang="en-US" altLang="en-US" sz="3600" dirty="0">
                <a:solidFill>
                  <a:srgbClr val="00B050"/>
                </a:solidFill>
                <a:latin typeface="Arial" panose="020B0604020202020204" pitchFamily="34" charset="0"/>
                <a:ea typeface="ＭＳ Ｐゴシック" panose="020B0600070205080204" pitchFamily="34" charset="-128"/>
                <a:cs typeface="Arial" panose="020B0604020202020204" pitchFamily="34" charset="0"/>
              </a:rPr>
              <a:t>The Language of Resilience . . .</a:t>
            </a:r>
            <a:br>
              <a:rPr lang="en-US" altLang="en-US" sz="3600" dirty="0">
                <a:solidFill>
                  <a:schemeClr val="bg2">
                    <a:lumMod val="40000"/>
                    <a:lumOff val="60000"/>
                  </a:schemeClr>
                </a:solidFill>
                <a:latin typeface="Arial Rounded MT Bold" panose="020F0704030504030204" pitchFamily="34" charset="77"/>
                <a:ea typeface="ＭＳ Ｐゴシック" panose="020B0600070205080204" pitchFamily="34" charset="-128"/>
                <a:cs typeface="Arial" panose="020B0604020202020204" pitchFamily="34" charset="0"/>
              </a:rPr>
            </a:br>
            <a:br>
              <a:rPr lang="en-US" altLang="en-US" sz="3600" dirty="0">
                <a:solidFill>
                  <a:schemeClr val="bg2">
                    <a:lumMod val="40000"/>
                    <a:lumOff val="60000"/>
                  </a:schemeClr>
                </a:solidFill>
                <a:latin typeface="Arial Rounded MT Bold" panose="020F0704030504030204" pitchFamily="34" charset="77"/>
                <a:ea typeface="ＭＳ Ｐゴシック" panose="020B0600070205080204" pitchFamily="34" charset="-128"/>
                <a:cs typeface="Arial" panose="020B0604020202020204" pitchFamily="34" charset="0"/>
              </a:rPr>
            </a:br>
            <a:br>
              <a:rPr lang="en-US" altLang="en-US" sz="3600" dirty="0">
                <a:solidFill>
                  <a:schemeClr val="bg2">
                    <a:lumMod val="40000"/>
                    <a:lumOff val="60000"/>
                  </a:schemeClr>
                </a:solidFill>
                <a:latin typeface="Arial Rounded MT Bold" panose="020F0704030504030204" pitchFamily="34" charset="77"/>
                <a:ea typeface="ＭＳ Ｐゴシック" panose="020B0600070205080204" pitchFamily="34" charset="-128"/>
                <a:cs typeface="Arial" panose="020B0604020202020204" pitchFamily="34" charset="0"/>
              </a:rPr>
            </a:br>
            <a:r>
              <a:rPr lang="en-US" altLang="en-US" sz="3600" dirty="0">
                <a:solidFill>
                  <a:schemeClr val="bg2">
                    <a:lumMod val="40000"/>
                    <a:lumOff val="60000"/>
                  </a:schemeClr>
                </a:solidFill>
                <a:latin typeface="Arial Rounded MT Bold" panose="020F0704030504030204" pitchFamily="34" charset="77"/>
                <a:ea typeface="ＭＳ Ｐゴシック" panose="020B0600070205080204" pitchFamily="34" charset="-128"/>
                <a:cs typeface="Arial" panose="020B0604020202020204" pitchFamily="34" charset="0"/>
              </a:rPr>
              <a:t> </a:t>
            </a:r>
            <a:r>
              <a:rPr lang="en-US" altLang="en-US" sz="3200" dirty="0">
                <a:solidFill>
                  <a:schemeClr val="bg2">
                    <a:lumMod val="40000"/>
                    <a:lumOff val="60000"/>
                  </a:schemeClr>
                </a:solidFill>
                <a:latin typeface="Arial Rounded MT Bold" panose="020F0704030504030204" pitchFamily="34" charset="77"/>
                <a:ea typeface="ＭＳ Ｐゴシック" panose="020B0600070205080204" pitchFamily="34" charset="-128"/>
                <a:cs typeface="Arial" panose="020B0604020202020204" pitchFamily="34" charset="0"/>
              </a:rPr>
              <a:t>. . . </a:t>
            </a:r>
            <a:r>
              <a:rPr lang="en-US" altLang="en-US" sz="3200" dirty="0">
                <a:solidFill>
                  <a:schemeClr val="bg2">
                    <a:lumMod val="40000"/>
                    <a:lumOff val="60000"/>
                  </a:schemeClr>
                </a:solidFill>
                <a:latin typeface="Arial" panose="020B0604020202020204" pitchFamily="34" charset="0"/>
                <a:ea typeface="ＭＳ Ｐゴシック" panose="020B0600070205080204" pitchFamily="34" charset="-128"/>
                <a:cs typeface="Arial" panose="020B0604020202020204" pitchFamily="34" charset="0"/>
              </a:rPr>
              <a:t>offers support  while increasing the window of tolerable stress  </a:t>
            </a:r>
          </a:p>
        </p:txBody>
      </p:sp>
    </p:spTree>
    <p:extLst>
      <p:ext uri="{BB962C8B-B14F-4D97-AF65-F5344CB8AC3E}">
        <p14:creationId xmlns:p14="http://schemas.microsoft.com/office/powerpoint/2010/main" val="19575799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58CF70-854A-B97B-5F25-741B6A66A303}"/>
              </a:ext>
            </a:extLst>
          </p:cNvPr>
          <p:cNvSpPr>
            <a:spLocks noGrp="1"/>
          </p:cNvSpPr>
          <p:nvPr>
            <p:ph idx="1"/>
          </p:nvPr>
        </p:nvSpPr>
        <p:spPr>
          <a:xfrm>
            <a:off x="228600" y="1676400"/>
            <a:ext cx="8686800" cy="5029200"/>
          </a:xfrm>
        </p:spPr>
        <p:txBody>
          <a:bodyPr/>
          <a:lstStyle/>
          <a:p>
            <a:pPr algn="l"/>
            <a:r>
              <a:rPr lang="en-US" sz="2400" dirty="0">
                <a:effectLst/>
                <a:latin typeface="Arial" panose="020B0604020202020204" pitchFamily="34" charset="0"/>
                <a:ea typeface="Calibri" panose="020F0502020204030204" pitchFamily="34" charset="0"/>
                <a:cs typeface="Arial" panose="020B0604020202020204" pitchFamily="34" charset="0"/>
              </a:rPr>
              <a:t>Although we’d like to protect young people from what might hurt them, the best we can do is prepare them to handle life even when it gets tough.  </a:t>
            </a:r>
          </a:p>
          <a:p>
            <a:pPr algn="l"/>
            <a:endParaRPr lang="en-US" sz="2400" dirty="0">
              <a:effectLst/>
              <a:latin typeface="Arial" panose="020B0604020202020204" pitchFamily="34" charset="0"/>
              <a:ea typeface="Calibri" panose="020F0502020204030204" pitchFamily="34" charset="0"/>
              <a:cs typeface="Arial" panose="020B0604020202020204" pitchFamily="34" charset="0"/>
            </a:endParaRPr>
          </a:p>
          <a:p>
            <a:pPr algn="l"/>
            <a:endParaRPr lang="en-US" sz="2400" dirty="0">
              <a:latin typeface="Arial" panose="020B0604020202020204" pitchFamily="34" charset="0"/>
              <a:ea typeface="Calibri" panose="020F0502020204030204" pitchFamily="34" charset="0"/>
              <a:cs typeface="Arial" panose="020B0604020202020204" pitchFamily="34" charset="0"/>
            </a:endParaRPr>
          </a:p>
          <a:p>
            <a:pPr algn="l"/>
            <a:r>
              <a:rPr lang="en-US" sz="2400" dirty="0">
                <a:effectLst/>
                <a:latin typeface="Arial" panose="020B0604020202020204" pitchFamily="34" charset="0"/>
                <a:ea typeface="Calibri" panose="020F0502020204030204" pitchFamily="34" charset="0"/>
                <a:cs typeface="Arial" panose="020B0604020202020204" pitchFamily="34" charset="0"/>
              </a:rPr>
              <a:t>That means setting aside our instinctual needs to protect them from a momentary challenge, and to instead choose a strategy that prepares them for the future.  We do our best when we help them understand they can take control over their own lives. </a:t>
            </a:r>
          </a:p>
          <a:p>
            <a:endParaRPr lang="en-US" dirty="0"/>
          </a:p>
        </p:txBody>
      </p:sp>
    </p:spTree>
    <p:extLst>
      <p:ext uri="{BB962C8B-B14F-4D97-AF65-F5344CB8AC3E}">
        <p14:creationId xmlns:p14="http://schemas.microsoft.com/office/powerpoint/2010/main" val="5291249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49A2A-C9AC-23D6-FB32-A84A3CB45EB3}"/>
              </a:ext>
            </a:extLst>
          </p:cNvPr>
          <p:cNvSpPr>
            <a:spLocks noGrp="1"/>
          </p:cNvSpPr>
          <p:nvPr>
            <p:ph type="title"/>
          </p:nvPr>
        </p:nvSpPr>
        <p:spPr/>
        <p:txBody>
          <a:bodyPr/>
          <a:lstStyle/>
          <a:p>
            <a:r>
              <a:rPr lang="en-US" sz="2800" b="1" dirty="0">
                <a:solidFill>
                  <a:srgbClr val="FFFF00"/>
                </a:solidFill>
                <a:effectLst/>
                <a:latin typeface="Arial" panose="020B0604020202020204" pitchFamily="34" charset="0"/>
                <a:ea typeface="Calibri" panose="020F0502020204030204" pitchFamily="34" charset="0"/>
                <a:cs typeface="Arial" panose="020B0604020202020204" pitchFamily="34" charset="0"/>
              </a:rPr>
              <a:t>Words Express How We Think</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338AACF4-FB67-AE06-AE40-229186CFCD59}"/>
              </a:ext>
            </a:extLst>
          </p:cNvPr>
          <p:cNvSpPr>
            <a:spLocks noGrp="1"/>
          </p:cNvSpPr>
          <p:nvPr>
            <p:ph idx="1"/>
          </p:nvPr>
        </p:nvSpPr>
        <p:spPr>
          <a:xfrm>
            <a:off x="228600" y="1828800"/>
            <a:ext cx="8686800" cy="4876800"/>
          </a:xfrm>
        </p:spPr>
        <p:txBody>
          <a:bodyPr/>
          <a:lstStyle/>
          <a:p>
            <a:pPr marL="0" marR="0" algn="l">
              <a:spcBef>
                <a:spcPts val="0"/>
              </a:spcBef>
              <a:spcAft>
                <a:spcPts val="0"/>
              </a:spcAft>
            </a:pPr>
            <a:r>
              <a:rPr lang="en-US" sz="2400" dirty="0">
                <a:effectLst/>
                <a:latin typeface="Arial" panose="020B0604020202020204" pitchFamily="34" charset="0"/>
                <a:ea typeface="Calibri" panose="020F0502020204030204" pitchFamily="34" charset="0"/>
                <a:cs typeface="Arial" panose="020B0604020202020204" pitchFamily="34" charset="0"/>
              </a:rPr>
              <a:t>With our words, we express whether we see youth as vulnerable.  Fragile.  Incapable.  Our language can also state clearly that we think they are safe. Strong.  Capable.  </a:t>
            </a:r>
          </a:p>
          <a:p>
            <a:pPr marL="0" marR="0" algn="l">
              <a:spcBef>
                <a:spcPts val="0"/>
              </a:spcBef>
              <a:spcAft>
                <a:spcPts val="0"/>
              </a:spcAft>
            </a:pPr>
            <a:r>
              <a:rPr lang="en-US" sz="2400" dirty="0">
                <a:effectLst/>
                <a:latin typeface="Arial" panose="020B0604020202020204" pitchFamily="34" charset="0"/>
                <a:ea typeface="Calibri" panose="020F0502020204030204" pitchFamily="34" charset="0"/>
                <a:cs typeface="Arial" panose="020B0604020202020204" pitchFamily="34" charset="0"/>
              </a:rPr>
              <a:t> </a:t>
            </a:r>
          </a:p>
          <a:p>
            <a:pPr marL="342900" marR="0" lvl="0" indent="-342900" algn="l">
              <a:spcBef>
                <a:spcPts val="0"/>
              </a:spcBef>
              <a:spcAft>
                <a:spcPts val="0"/>
              </a:spcAft>
              <a:buFont typeface="Symbol" pitchFamily="2" charset="2"/>
              <a:buChar char=""/>
            </a:pPr>
            <a:r>
              <a:rPr lang="en-US" sz="2400" dirty="0">
                <a:effectLst/>
                <a:latin typeface="Arial" panose="020B0604020202020204" pitchFamily="34" charset="0"/>
                <a:ea typeface="Calibri" panose="020F0502020204030204" pitchFamily="34" charset="0"/>
                <a:cs typeface="Arial" panose="020B0604020202020204" pitchFamily="34" charset="0"/>
              </a:rPr>
              <a:t>When we say to young people, “Let me help you with that,” we communicate “I don’t think you can do it on your own.”</a:t>
            </a:r>
          </a:p>
          <a:p>
            <a:pPr marL="0" marR="0" algn="l">
              <a:spcBef>
                <a:spcPts val="0"/>
              </a:spcBef>
              <a:spcAft>
                <a:spcPts val="0"/>
              </a:spcAft>
            </a:pPr>
            <a:r>
              <a:rPr lang="en-US" sz="2400" dirty="0">
                <a:effectLst/>
                <a:latin typeface="Arial" panose="020B0604020202020204" pitchFamily="34" charset="0"/>
                <a:ea typeface="Calibri" panose="020F0502020204030204" pitchFamily="34" charset="0"/>
                <a:cs typeface="Arial" panose="020B0604020202020204" pitchFamily="34" charset="0"/>
              </a:rPr>
              <a:t> </a:t>
            </a:r>
          </a:p>
          <a:p>
            <a:pPr marL="342900" marR="0" lvl="0" indent="-342900" algn="l">
              <a:spcBef>
                <a:spcPts val="0"/>
              </a:spcBef>
              <a:spcAft>
                <a:spcPts val="0"/>
              </a:spcAft>
              <a:buFont typeface="Symbol" pitchFamily="2" charset="2"/>
              <a:buChar char=""/>
            </a:pPr>
            <a:r>
              <a:rPr lang="en-US" sz="2400" dirty="0">
                <a:effectLst/>
                <a:latin typeface="Arial" panose="020B0604020202020204" pitchFamily="34" charset="0"/>
                <a:ea typeface="Calibri" panose="020F0502020204030204" pitchFamily="34" charset="0"/>
                <a:cs typeface="Arial" panose="020B0604020202020204" pitchFamily="34" charset="0"/>
              </a:rPr>
              <a:t>When we say to someone, “It’s not that bad.  Let me give you a hug,” we imply comfort relies on us.  Rather, we want young people to know the problem is real and that they’ll be able to handle it . . . with our support.</a:t>
            </a:r>
          </a:p>
          <a:p>
            <a:pPr marL="0" marR="0" algn="l">
              <a:spcBef>
                <a:spcPts val="0"/>
              </a:spcBef>
              <a:spcAft>
                <a:spcPts val="0"/>
              </a:spcAft>
            </a:pPr>
            <a:r>
              <a:rPr lang="en-US" sz="2000" dirty="0">
                <a:effectLst/>
                <a:latin typeface="Arial" panose="020B0604020202020204" pitchFamily="34" charset="0"/>
                <a:ea typeface="Calibri" panose="020F0502020204030204" pitchFamily="34" charset="0"/>
                <a:cs typeface="Arial" panose="020B0604020202020204" pitchFamily="34" charset="0"/>
              </a:rPr>
              <a:t> </a:t>
            </a:r>
          </a:p>
          <a:p>
            <a:endParaRPr lang="en-US" dirty="0"/>
          </a:p>
        </p:txBody>
      </p:sp>
    </p:spTree>
    <p:extLst>
      <p:ext uri="{BB962C8B-B14F-4D97-AF65-F5344CB8AC3E}">
        <p14:creationId xmlns:p14="http://schemas.microsoft.com/office/powerpoint/2010/main" val="17596208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7F39F-8190-C64A-7185-AE3EFC485E58}"/>
              </a:ext>
            </a:extLst>
          </p:cNvPr>
          <p:cNvSpPr>
            <a:spLocks noGrp="1"/>
          </p:cNvSpPr>
          <p:nvPr>
            <p:ph type="title"/>
          </p:nvPr>
        </p:nvSpPr>
        <p:spPr/>
        <p:txBody>
          <a:bodyPr/>
          <a:lstStyle/>
          <a:p>
            <a:r>
              <a:rPr lang="en-US" sz="2800" b="1" dirty="0">
                <a:solidFill>
                  <a:srgbClr val="FFFF00"/>
                </a:solidFill>
                <a:effectLst/>
                <a:latin typeface="Arial" panose="020B0604020202020204" pitchFamily="34" charset="0"/>
                <a:ea typeface="Calibri" panose="020F0502020204030204" pitchFamily="34" charset="0"/>
                <a:cs typeface="Arial" panose="020B0604020202020204" pitchFamily="34" charset="0"/>
              </a:rPr>
              <a:t>Words Express How We Think</a:t>
            </a: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B3C6835-175B-48A1-B518-AD37DEB3F2A4}"/>
              </a:ext>
            </a:extLst>
          </p:cNvPr>
          <p:cNvSpPr>
            <a:spLocks noGrp="1"/>
          </p:cNvSpPr>
          <p:nvPr>
            <p:ph idx="1"/>
          </p:nvPr>
        </p:nvSpPr>
        <p:spPr>
          <a:xfrm>
            <a:off x="228600" y="3124200"/>
            <a:ext cx="8686800" cy="3581400"/>
          </a:xfrm>
        </p:spPr>
        <p:txBody>
          <a:bodyPr/>
          <a:lstStyle/>
          <a:p>
            <a:pPr marL="342900" marR="0" lvl="0" indent="-342900" algn="l">
              <a:spcBef>
                <a:spcPts val="0"/>
              </a:spcBef>
              <a:spcAft>
                <a:spcPts val="0"/>
              </a:spcAft>
              <a:buFont typeface="Symbol" pitchFamily="2" charset="2"/>
              <a:buChar char=""/>
            </a:pPr>
            <a:r>
              <a:rPr lang="en-US" sz="2400" dirty="0">
                <a:effectLst/>
                <a:latin typeface="Arial" panose="020B0604020202020204" pitchFamily="34" charset="0"/>
                <a:ea typeface="Calibri" panose="020F0502020204030204" pitchFamily="34" charset="0"/>
                <a:cs typeface="Arial" panose="020B0604020202020204" pitchFamily="34" charset="0"/>
              </a:rPr>
              <a:t>When we jump in with solutions, we deny adolescents the space to arrive at their own.  On the other hand, when we listen to them and act as a sounding board, we give them the opportunity to be thoughtful.</a:t>
            </a:r>
          </a:p>
          <a:p>
            <a:pPr marL="0" marR="0" algn="l">
              <a:spcBef>
                <a:spcPts val="0"/>
              </a:spcBef>
              <a:spcAft>
                <a:spcPts val="0"/>
              </a:spcAft>
            </a:pPr>
            <a:r>
              <a:rPr lang="en-US" sz="2400" dirty="0">
                <a:effectLst/>
                <a:latin typeface="Arial" panose="020B0604020202020204" pitchFamily="34" charset="0"/>
                <a:ea typeface="Calibri" panose="020F0502020204030204" pitchFamily="34" charset="0"/>
                <a:cs typeface="Arial" panose="020B0604020202020204" pitchFamily="34" charset="0"/>
              </a:rPr>
              <a:t> </a:t>
            </a:r>
          </a:p>
          <a:p>
            <a:pPr marL="0" marR="0" algn="l">
              <a:spcBef>
                <a:spcPts val="0"/>
              </a:spcBef>
              <a:spcAft>
                <a:spcPts val="0"/>
              </a:spcAft>
            </a:pPr>
            <a:r>
              <a:rPr lang="en-US" sz="2400" dirty="0">
                <a:effectLst/>
                <a:latin typeface="Arial" panose="020B0604020202020204" pitchFamily="34" charset="0"/>
                <a:ea typeface="Calibri" panose="020F0502020204030204" pitchFamily="34" charset="0"/>
                <a:cs typeface="Arial" panose="020B0604020202020204" pitchFamily="34" charset="0"/>
              </a:rPr>
              <a:t> </a:t>
            </a:r>
          </a:p>
          <a:p>
            <a:endParaRPr lang="en-US" dirty="0"/>
          </a:p>
        </p:txBody>
      </p:sp>
    </p:spTree>
    <p:extLst>
      <p:ext uri="{BB962C8B-B14F-4D97-AF65-F5344CB8AC3E}">
        <p14:creationId xmlns:p14="http://schemas.microsoft.com/office/powerpoint/2010/main" val="31848507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8D89B-7A26-0898-1A60-4943B37880C4}"/>
              </a:ext>
            </a:extLst>
          </p:cNvPr>
          <p:cNvSpPr>
            <a:spLocks noGrp="1"/>
          </p:cNvSpPr>
          <p:nvPr>
            <p:ph type="title"/>
          </p:nvPr>
        </p:nvSpPr>
        <p:spPr>
          <a:xfrm>
            <a:off x="304800" y="304800"/>
            <a:ext cx="8458200" cy="630621"/>
          </a:xfrm>
        </p:spPr>
        <p:txBody>
          <a:bodyPr/>
          <a:lstStyle/>
          <a:p>
            <a:r>
              <a:rPr lang="en-US" sz="3600" dirty="0">
                <a:latin typeface="Arial" panose="020B0604020202020204" pitchFamily="34" charset="0"/>
                <a:cs typeface="Arial" panose="020B0604020202020204" pitchFamily="34" charset="0"/>
              </a:rPr>
              <a:t>Notice in these examples. . .</a:t>
            </a:r>
          </a:p>
        </p:txBody>
      </p:sp>
      <p:sp>
        <p:nvSpPr>
          <p:cNvPr id="3" name="Content Placeholder 2">
            <a:extLst>
              <a:ext uri="{FF2B5EF4-FFF2-40B4-BE49-F238E27FC236}">
                <a16:creationId xmlns:a16="http://schemas.microsoft.com/office/drawing/2014/main" id="{2684A75B-8EE8-D6CB-03D3-4FF2766EA83B}"/>
              </a:ext>
            </a:extLst>
          </p:cNvPr>
          <p:cNvSpPr>
            <a:spLocks noGrp="1"/>
          </p:cNvSpPr>
          <p:nvPr>
            <p:ph idx="1"/>
          </p:nvPr>
        </p:nvSpPr>
        <p:spPr>
          <a:xfrm>
            <a:off x="228600" y="2133600"/>
            <a:ext cx="8686800" cy="4572000"/>
          </a:xfrm>
        </p:spPr>
        <p:txBody>
          <a:bodyPr/>
          <a:lstStyle/>
          <a:p>
            <a:pPr algn="l">
              <a:buFont typeface="Arial" panose="020B0604020202020204" pitchFamily="34" charset="0"/>
              <a:buChar char="•"/>
            </a:pPr>
            <a:r>
              <a:rPr lang="en-US" sz="2200" dirty="0">
                <a:latin typeface="Arial" panose="020B0604020202020204" pitchFamily="34" charset="0"/>
                <a:cs typeface="Arial" panose="020B0604020202020204" pitchFamily="34" charset="0"/>
              </a:rPr>
              <a:t>Feelings are validated. The problem is acknowledged as real. It is neither magnified nor minimized. </a:t>
            </a:r>
          </a:p>
          <a:p>
            <a:pPr algn="l">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algn="l">
              <a:buFont typeface="Arial" panose="020B0604020202020204" pitchFamily="34" charset="0"/>
              <a:buChar char="•"/>
            </a:pPr>
            <a:r>
              <a:rPr lang="en-US" sz="2200" dirty="0">
                <a:latin typeface="Arial" panose="020B0604020202020204" pitchFamily="34" charset="0"/>
                <a:cs typeface="Arial" panose="020B0604020202020204" pitchFamily="34" charset="0"/>
              </a:rPr>
              <a:t>Sensitivity is acknowledged as uncomfortable, but a strength to be developed.</a:t>
            </a:r>
          </a:p>
          <a:p>
            <a:pPr algn="l">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algn="l">
              <a:buFont typeface="Arial" panose="020B0604020202020204" pitchFamily="34" charset="0"/>
              <a:buChar char="•"/>
            </a:pPr>
            <a:r>
              <a:rPr lang="en-US" sz="2200" dirty="0">
                <a:latin typeface="Arial" panose="020B0604020202020204" pitchFamily="34" charset="0"/>
                <a:cs typeface="Arial" panose="020B0604020202020204" pitchFamily="34" charset="0"/>
              </a:rPr>
              <a:t>There is an assumption that the young person is developing and learning.  Their thoughts and opinions are elicited.</a:t>
            </a:r>
          </a:p>
          <a:p>
            <a:pPr algn="l">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a:p>
            <a:pPr algn="l">
              <a:buFont typeface="Arial" panose="020B0604020202020204" pitchFamily="34" charset="0"/>
              <a:buChar char="•"/>
            </a:pPr>
            <a:r>
              <a:rPr lang="en-US" sz="2200" dirty="0">
                <a:latin typeface="Arial" panose="020B0604020202020204" pitchFamily="34" charset="0"/>
                <a:cs typeface="Arial" panose="020B0604020202020204" pitchFamily="34" charset="0"/>
              </a:rPr>
              <a:t>Adults offer their presence and guidance, not the solutions.</a:t>
            </a:r>
          </a:p>
          <a:p>
            <a:pPr algn="l">
              <a:buFont typeface="Arial" panose="020B0604020202020204" pitchFamily="34" charset="0"/>
              <a:buChar char="•"/>
            </a:pPr>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5511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76F8D51-7528-59D3-F3F0-40DA6A638FEC}"/>
              </a:ext>
            </a:extLst>
          </p:cNvPr>
          <p:cNvGraphicFramePr>
            <a:graphicFrameLocks noGrp="1"/>
          </p:cNvGraphicFramePr>
          <p:nvPr>
            <p:ph idx="1"/>
          </p:nvPr>
        </p:nvGraphicFramePr>
        <p:xfrm>
          <a:off x="2514600" y="533400"/>
          <a:ext cx="4343400" cy="5494867"/>
        </p:xfrm>
        <a:graphic>
          <a:graphicData uri="http://schemas.openxmlformats.org/drawingml/2006/table">
            <a:tbl>
              <a:tblPr firstRow="1" firstCol="1" bandRow="1">
                <a:tableStyleId>{5C22544A-7EE6-4342-B048-85BDC9FD1C3A}</a:tableStyleId>
              </a:tblPr>
              <a:tblGrid>
                <a:gridCol w="2171700">
                  <a:extLst>
                    <a:ext uri="{9D8B030D-6E8A-4147-A177-3AD203B41FA5}">
                      <a16:colId xmlns:a16="http://schemas.microsoft.com/office/drawing/2014/main" val="693469811"/>
                    </a:ext>
                  </a:extLst>
                </a:gridCol>
                <a:gridCol w="2171700">
                  <a:extLst>
                    <a:ext uri="{9D8B030D-6E8A-4147-A177-3AD203B41FA5}">
                      <a16:colId xmlns:a16="http://schemas.microsoft.com/office/drawing/2014/main" val="3035310"/>
                    </a:ext>
                  </a:extLst>
                </a:gridCol>
              </a:tblGrid>
              <a:tr h="1905000">
                <a:tc>
                  <a:txBody>
                    <a:bodyPr/>
                    <a:lstStyle/>
                    <a:p>
                      <a:pPr marL="0" marR="0">
                        <a:spcBef>
                          <a:spcPts val="0"/>
                        </a:spcBef>
                        <a:spcAft>
                          <a:spcPts val="0"/>
                        </a:spcAft>
                      </a:pPr>
                      <a:r>
                        <a:rPr lang="en-US" sz="2000" b="1" dirty="0">
                          <a:solidFill>
                            <a:schemeClr val="accent4">
                              <a:lumMod val="10000"/>
                            </a:schemeClr>
                          </a:solidFill>
                          <a:effectLst/>
                          <a:latin typeface="Aptos" panose="020B0004020202020204" pitchFamily="34" charset="0"/>
                          <a:cs typeface="Arial" panose="020B0604020202020204" pitchFamily="34" charset="0"/>
                        </a:rPr>
                        <a:t>Say this . . .  When Engaging a Person’s Thoughtfulness</a:t>
                      </a:r>
                      <a:endParaRPr lang="en-US" sz="2000" b="1" dirty="0">
                        <a:solidFill>
                          <a:schemeClr val="accent4">
                            <a:lumMod val="10000"/>
                          </a:schemeClr>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accent6">
                        <a:lumMod val="20000"/>
                        <a:lumOff val="80000"/>
                      </a:schemeClr>
                    </a:solidFill>
                  </a:tcPr>
                </a:tc>
                <a:tc>
                  <a:txBody>
                    <a:bodyPr/>
                    <a:lstStyle/>
                    <a:p>
                      <a:pPr marL="0" marR="0">
                        <a:spcBef>
                          <a:spcPts val="0"/>
                        </a:spcBef>
                        <a:spcAft>
                          <a:spcPts val="0"/>
                        </a:spcAft>
                      </a:pPr>
                      <a:r>
                        <a:rPr lang="en-US" sz="2000" b="1" dirty="0">
                          <a:solidFill>
                            <a:schemeClr val="accent4">
                              <a:lumMod val="10000"/>
                            </a:schemeClr>
                          </a:solidFill>
                          <a:effectLst/>
                          <a:latin typeface="Aptos" panose="020B0004020202020204" pitchFamily="34" charset="0"/>
                          <a:cs typeface="Arial" panose="020B0604020202020204" pitchFamily="34" charset="0"/>
                        </a:rPr>
                        <a:t>Not that . . .</a:t>
                      </a:r>
                      <a:endParaRPr lang="en-US" sz="2000" b="1" dirty="0">
                        <a:solidFill>
                          <a:schemeClr val="accent4">
                            <a:lumMod val="10000"/>
                          </a:schemeClr>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4245269906"/>
                  </a:ext>
                </a:extLst>
              </a:tr>
              <a:tr h="1151467">
                <a:tc>
                  <a:txBody>
                    <a:bodyPr/>
                    <a:lstStyle/>
                    <a:p>
                      <a:pPr marL="0" marR="0">
                        <a:spcBef>
                          <a:spcPts val="0"/>
                        </a:spcBef>
                        <a:spcAft>
                          <a:spcPts val="0"/>
                        </a:spcAft>
                      </a:pPr>
                      <a:r>
                        <a:rPr lang="en-US" sz="2000" b="1" dirty="0">
                          <a:solidFill>
                            <a:schemeClr val="accent4">
                              <a:lumMod val="10000"/>
                            </a:schemeClr>
                          </a:solidFill>
                          <a:effectLst/>
                          <a:latin typeface="Aptos" panose="020B0004020202020204" pitchFamily="34" charset="0"/>
                          <a:cs typeface="Arial" panose="020B0604020202020204" pitchFamily="34" charset="0"/>
                        </a:rPr>
                        <a:t>What do you think.  I’m here to listen. </a:t>
                      </a:r>
                      <a:endParaRPr lang="en-US" sz="2000" b="1" dirty="0">
                        <a:solidFill>
                          <a:schemeClr val="accent4">
                            <a:lumMod val="10000"/>
                          </a:schemeClr>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tc>
                  <a:txBody>
                    <a:bodyPr/>
                    <a:lstStyle/>
                    <a:p>
                      <a:pPr marL="0" marR="0">
                        <a:spcBef>
                          <a:spcPts val="0"/>
                        </a:spcBef>
                        <a:spcAft>
                          <a:spcPts val="0"/>
                        </a:spcAft>
                      </a:pPr>
                      <a:r>
                        <a:rPr lang="en-US" sz="2000" b="1" dirty="0">
                          <a:solidFill>
                            <a:schemeClr val="accent4">
                              <a:lumMod val="10000"/>
                            </a:schemeClr>
                          </a:solidFill>
                          <a:effectLst/>
                          <a:latin typeface="Aptos" panose="020B0004020202020204" pitchFamily="34" charset="0"/>
                          <a:cs typeface="Arial" panose="020B0604020202020204" pitchFamily="34" charset="0"/>
                        </a:rPr>
                        <a:t>I think . . .</a:t>
                      </a:r>
                      <a:endParaRPr lang="en-US" sz="2000" b="1" dirty="0">
                        <a:solidFill>
                          <a:schemeClr val="accent4">
                            <a:lumMod val="10000"/>
                          </a:schemeClr>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extLst>
                  <a:ext uri="{0D108BD9-81ED-4DB2-BD59-A6C34878D82A}">
                    <a16:rowId xmlns:a16="http://schemas.microsoft.com/office/drawing/2014/main" val="1004050873"/>
                  </a:ext>
                </a:extLst>
              </a:tr>
              <a:tr h="1727200">
                <a:tc>
                  <a:txBody>
                    <a:bodyPr/>
                    <a:lstStyle/>
                    <a:p>
                      <a:pPr marL="0" marR="0">
                        <a:spcBef>
                          <a:spcPts val="0"/>
                        </a:spcBef>
                        <a:spcAft>
                          <a:spcPts val="0"/>
                        </a:spcAft>
                      </a:pPr>
                      <a:r>
                        <a:rPr lang="en-US" sz="2000" b="1">
                          <a:solidFill>
                            <a:schemeClr val="accent4">
                              <a:lumMod val="10000"/>
                            </a:schemeClr>
                          </a:solidFill>
                          <a:effectLst/>
                          <a:latin typeface="Aptos" panose="020B0004020202020204" pitchFamily="34" charset="0"/>
                          <a:cs typeface="Arial" panose="020B0604020202020204" pitchFamily="34" charset="0"/>
                        </a:rPr>
                        <a:t>Tell me what you understand</a:t>
                      </a:r>
                    </a:p>
                    <a:p>
                      <a:pPr marL="0" marR="0">
                        <a:spcBef>
                          <a:spcPts val="0"/>
                        </a:spcBef>
                        <a:spcAft>
                          <a:spcPts val="0"/>
                        </a:spcAft>
                      </a:pPr>
                      <a:r>
                        <a:rPr lang="en-US" sz="2000" b="1">
                          <a:solidFill>
                            <a:schemeClr val="accent4">
                              <a:lumMod val="10000"/>
                            </a:schemeClr>
                          </a:solidFill>
                          <a:effectLst/>
                          <a:latin typeface="Aptos" panose="020B0004020202020204" pitchFamily="34" charset="0"/>
                          <a:cs typeface="Arial" panose="020B0604020202020204" pitchFamily="34" charset="0"/>
                        </a:rPr>
                        <a:t> </a:t>
                      </a:r>
                      <a:endParaRPr lang="en-US" sz="2000" b="1">
                        <a:solidFill>
                          <a:schemeClr val="accent4">
                            <a:lumMod val="10000"/>
                          </a:schemeClr>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tc>
                  <a:txBody>
                    <a:bodyPr/>
                    <a:lstStyle/>
                    <a:p>
                      <a:pPr marL="0" marR="0">
                        <a:spcBef>
                          <a:spcPts val="0"/>
                        </a:spcBef>
                        <a:spcAft>
                          <a:spcPts val="0"/>
                        </a:spcAft>
                      </a:pPr>
                      <a:r>
                        <a:rPr lang="en-US" sz="2000" b="1" dirty="0">
                          <a:solidFill>
                            <a:schemeClr val="accent4">
                              <a:lumMod val="10000"/>
                            </a:schemeClr>
                          </a:solidFill>
                          <a:effectLst/>
                          <a:latin typeface="Aptos" panose="020B0004020202020204" pitchFamily="34" charset="0"/>
                          <a:cs typeface="Arial" panose="020B0604020202020204" pitchFamily="34" charset="0"/>
                        </a:rPr>
                        <a:t>You're too young to understand. </a:t>
                      </a:r>
                    </a:p>
                    <a:p>
                      <a:pPr marL="0" marR="0">
                        <a:spcBef>
                          <a:spcPts val="0"/>
                        </a:spcBef>
                        <a:spcAft>
                          <a:spcPts val="0"/>
                        </a:spcAft>
                      </a:pPr>
                      <a:endParaRPr lang="en-US" sz="2000" b="1" dirty="0">
                        <a:solidFill>
                          <a:schemeClr val="accent4">
                            <a:lumMod val="10000"/>
                          </a:schemeClr>
                        </a:solidFill>
                        <a:effectLst/>
                        <a:latin typeface="Aptos" panose="020B0004020202020204" pitchFamily="34" charset="0"/>
                        <a:cs typeface="Arial" panose="020B0604020202020204" pitchFamily="34" charset="0"/>
                      </a:endParaRPr>
                    </a:p>
                    <a:p>
                      <a:pPr marL="0" marR="0">
                        <a:spcBef>
                          <a:spcPts val="0"/>
                        </a:spcBef>
                        <a:spcAft>
                          <a:spcPts val="0"/>
                        </a:spcAft>
                      </a:pPr>
                      <a:r>
                        <a:rPr lang="en-US" sz="2000" b="1" dirty="0">
                          <a:solidFill>
                            <a:schemeClr val="accent4">
                              <a:lumMod val="10000"/>
                            </a:schemeClr>
                          </a:solidFill>
                          <a:effectLst/>
                          <a:latin typeface="Aptos" panose="020B0004020202020204" pitchFamily="34" charset="0"/>
                          <a:cs typeface="Arial" panose="020B0604020202020204" pitchFamily="34" charset="0"/>
                        </a:rPr>
                        <a:t>or, </a:t>
                      </a:r>
                    </a:p>
                    <a:p>
                      <a:pPr marL="0" marR="0">
                        <a:spcBef>
                          <a:spcPts val="0"/>
                        </a:spcBef>
                        <a:spcAft>
                          <a:spcPts val="0"/>
                        </a:spcAft>
                      </a:pPr>
                      <a:endParaRPr lang="en-US" sz="2000" b="1" dirty="0">
                        <a:solidFill>
                          <a:schemeClr val="accent4">
                            <a:lumMod val="10000"/>
                          </a:schemeClr>
                        </a:solidFill>
                        <a:effectLst/>
                        <a:latin typeface="Aptos" panose="020B0004020202020204" pitchFamily="34" charset="0"/>
                        <a:cs typeface="Arial" panose="020B0604020202020204" pitchFamily="34" charset="0"/>
                      </a:endParaRPr>
                    </a:p>
                    <a:p>
                      <a:pPr marL="0" marR="0">
                        <a:spcBef>
                          <a:spcPts val="0"/>
                        </a:spcBef>
                        <a:spcAft>
                          <a:spcPts val="0"/>
                        </a:spcAft>
                      </a:pPr>
                      <a:r>
                        <a:rPr lang="en-US" sz="2000" b="1" dirty="0">
                          <a:solidFill>
                            <a:schemeClr val="accent4">
                              <a:lumMod val="10000"/>
                            </a:schemeClr>
                          </a:solidFill>
                          <a:effectLst/>
                          <a:latin typeface="Aptos" panose="020B0004020202020204" pitchFamily="34" charset="0"/>
                          <a:cs typeface="Arial" panose="020B0604020202020204" pitchFamily="34" charset="0"/>
                        </a:rPr>
                        <a:t>You wouldn’t understand</a:t>
                      </a:r>
                    </a:p>
                    <a:p>
                      <a:pPr marL="0" marR="0">
                        <a:spcBef>
                          <a:spcPts val="0"/>
                        </a:spcBef>
                        <a:spcAft>
                          <a:spcPts val="0"/>
                        </a:spcAft>
                      </a:pPr>
                      <a:r>
                        <a:rPr lang="en-US" sz="2000" b="1" dirty="0">
                          <a:solidFill>
                            <a:schemeClr val="accent4">
                              <a:lumMod val="10000"/>
                            </a:schemeClr>
                          </a:solidFill>
                          <a:effectLst/>
                          <a:latin typeface="Aptos" panose="020B0004020202020204" pitchFamily="34" charset="0"/>
                          <a:cs typeface="Arial" panose="020B0604020202020204" pitchFamily="34" charset="0"/>
                        </a:rPr>
                        <a:t> </a:t>
                      </a:r>
                      <a:endParaRPr lang="en-US" sz="2000" b="1" dirty="0">
                        <a:solidFill>
                          <a:schemeClr val="accent4">
                            <a:lumMod val="10000"/>
                          </a:schemeClr>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extLst>
                  <a:ext uri="{0D108BD9-81ED-4DB2-BD59-A6C34878D82A}">
                    <a16:rowId xmlns:a16="http://schemas.microsoft.com/office/drawing/2014/main" val="2770278803"/>
                  </a:ext>
                </a:extLst>
              </a:tr>
            </a:tbl>
          </a:graphicData>
        </a:graphic>
      </p:graphicFrame>
    </p:spTree>
    <p:extLst>
      <p:ext uri="{BB962C8B-B14F-4D97-AF65-F5344CB8AC3E}">
        <p14:creationId xmlns:p14="http://schemas.microsoft.com/office/powerpoint/2010/main" val="33919738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FEBAFD0-55DA-9FF0-A3BC-4F2DCA06D236}"/>
              </a:ext>
            </a:extLst>
          </p:cNvPr>
          <p:cNvGraphicFramePr>
            <a:graphicFrameLocks noGrp="1"/>
          </p:cNvGraphicFramePr>
          <p:nvPr>
            <p:ph idx="1"/>
          </p:nvPr>
        </p:nvGraphicFramePr>
        <p:xfrm>
          <a:off x="685800" y="134186"/>
          <a:ext cx="7772400" cy="6647614"/>
        </p:xfrm>
        <a:graphic>
          <a:graphicData uri="http://schemas.openxmlformats.org/drawingml/2006/table">
            <a:tbl>
              <a:tblPr firstRow="1" firstCol="1" bandRow="1">
                <a:tableStyleId>{5C22544A-7EE6-4342-B048-85BDC9FD1C3A}</a:tableStyleId>
              </a:tblPr>
              <a:tblGrid>
                <a:gridCol w="3198564">
                  <a:extLst>
                    <a:ext uri="{9D8B030D-6E8A-4147-A177-3AD203B41FA5}">
                      <a16:colId xmlns:a16="http://schemas.microsoft.com/office/drawing/2014/main" val="4083111212"/>
                    </a:ext>
                  </a:extLst>
                </a:gridCol>
                <a:gridCol w="4573836">
                  <a:extLst>
                    <a:ext uri="{9D8B030D-6E8A-4147-A177-3AD203B41FA5}">
                      <a16:colId xmlns:a16="http://schemas.microsoft.com/office/drawing/2014/main" val="4240759085"/>
                    </a:ext>
                  </a:extLst>
                </a:gridCol>
              </a:tblGrid>
              <a:tr h="1024630">
                <a:tc>
                  <a:txBody>
                    <a:bodyPr/>
                    <a:lstStyle/>
                    <a:p>
                      <a:pPr marL="0" marR="0">
                        <a:spcBef>
                          <a:spcPts val="0"/>
                        </a:spcBef>
                        <a:spcAft>
                          <a:spcPts val="0"/>
                        </a:spcAft>
                      </a:pPr>
                      <a:r>
                        <a:rPr lang="en-US" sz="2000" b="1" dirty="0">
                          <a:solidFill>
                            <a:schemeClr val="accent4">
                              <a:lumMod val="10000"/>
                            </a:schemeClr>
                          </a:solidFill>
                          <a:effectLst/>
                          <a:latin typeface="Aptos" panose="020B0004020202020204" pitchFamily="34" charset="0"/>
                          <a:cs typeface="Arial" panose="020B0604020202020204" pitchFamily="34" charset="0"/>
                        </a:rPr>
                        <a:t>Say this . . . about problem solving or solution building</a:t>
                      </a:r>
                      <a:endParaRPr lang="en-US" sz="2000" b="1" dirty="0">
                        <a:solidFill>
                          <a:schemeClr val="accent4">
                            <a:lumMod val="10000"/>
                          </a:schemeClr>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accent6">
                        <a:lumMod val="20000"/>
                        <a:lumOff val="80000"/>
                      </a:schemeClr>
                    </a:solidFill>
                  </a:tcPr>
                </a:tc>
                <a:tc>
                  <a:txBody>
                    <a:bodyPr/>
                    <a:lstStyle/>
                    <a:p>
                      <a:pPr marL="0" marR="0">
                        <a:spcBef>
                          <a:spcPts val="0"/>
                        </a:spcBef>
                        <a:spcAft>
                          <a:spcPts val="0"/>
                        </a:spcAft>
                      </a:pPr>
                      <a:r>
                        <a:rPr lang="en-US" sz="2000" b="1" dirty="0">
                          <a:solidFill>
                            <a:schemeClr val="accent4">
                              <a:lumMod val="10000"/>
                            </a:schemeClr>
                          </a:solidFill>
                          <a:effectLst/>
                          <a:latin typeface="Aptos" panose="020B0004020202020204" pitchFamily="34" charset="0"/>
                          <a:cs typeface="Arial" panose="020B0604020202020204" pitchFamily="34" charset="0"/>
                        </a:rPr>
                        <a:t>Not that . . .</a:t>
                      </a:r>
                      <a:endParaRPr lang="en-US" sz="2000" b="1" dirty="0">
                        <a:solidFill>
                          <a:schemeClr val="accent4">
                            <a:lumMod val="10000"/>
                          </a:schemeClr>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2682699146"/>
                  </a:ext>
                </a:extLst>
              </a:tr>
              <a:tr h="1229556">
                <a:tc>
                  <a:txBody>
                    <a:bodyPr/>
                    <a:lstStyle/>
                    <a:p>
                      <a:pPr marL="0" marR="0">
                        <a:spcBef>
                          <a:spcPts val="0"/>
                        </a:spcBef>
                        <a:spcAft>
                          <a:spcPts val="0"/>
                        </a:spcAft>
                      </a:pPr>
                      <a:r>
                        <a:rPr lang="en-US" sz="2000" b="0" dirty="0">
                          <a:solidFill>
                            <a:schemeClr val="accent4">
                              <a:lumMod val="10000"/>
                            </a:schemeClr>
                          </a:solidFill>
                          <a:effectLst/>
                          <a:latin typeface="Aptos" panose="020B0004020202020204" pitchFamily="34" charset="0"/>
                          <a:cs typeface="Arial" panose="020B0604020202020204" pitchFamily="34" charset="0"/>
                        </a:rPr>
                        <a:t>How do you think you could solve this problem?</a:t>
                      </a:r>
                    </a:p>
                    <a:p>
                      <a:pPr marL="0" marR="0">
                        <a:spcBef>
                          <a:spcPts val="0"/>
                        </a:spcBef>
                        <a:spcAft>
                          <a:spcPts val="0"/>
                        </a:spcAft>
                      </a:pPr>
                      <a:r>
                        <a:rPr lang="en-US" sz="2000" b="0" dirty="0">
                          <a:solidFill>
                            <a:schemeClr val="accent4">
                              <a:lumMod val="10000"/>
                            </a:schemeClr>
                          </a:solidFill>
                          <a:effectLst/>
                          <a:latin typeface="Aptos" panose="020B0004020202020204" pitchFamily="34" charset="0"/>
                          <a:cs typeface="Arial" panose="020B0604020202020204" pitchFamily="34" charset="0"/>
                        </a:rPr>
                        <a:t> </a:t>
                      </a:r>
                    </a:p>
                  </a:txBody>
                  <a:tcPr marL="68580" marR="68580" marT="0" marB="0">
                    <a:solidFill>
                      <a:schemeClr val="bg2">
                        <a:lumMod val="20000"/>
                        <a:lumOff val="80000"/>
                      </a:schemeClr>
                    </a:solidFill>
                  </a:tcPr>
                </a:tc>
                <a:tc>
                  <a:txBody>
                    <a:bodyPr/>
                    <a:lstStyle/>
                    <a:p>
                      <a:pPr marL="0" marR="0">
                        <a:spcBef>
                          <a:spcPts val="0"/>
                        </a:spcBef>
                        <a:spcAft>
                          <a:spcPts val="0"/>
                        </a:spcAft>
                      </a:pPr>
                      <a:r>
                        <a:rPr lang="en-US" sz="2000" b="0" dirty="0">
                          <a:solidFill>
                            <a:schemeClr val="accent4">
                              <a:lumMod val="10000"/>
                            </a:schemeClr>
                          </a:solidFill>
                          <a:effectLst/>
                          <a:latin typeface="Aptos" panose="020B0004020202020204" pitchFamily="34" charset="0"/>
                          <a:cs typeface="Arial" panose="020B0604020202020204" pitchFamily="34" charset="0"/>
                        </a:rPr>
                        <a:t>Let me help you with that.</a:t>
                      </a:r>
                      <a:endParaRPr lang="en-US" sz="2000" b="0" dirty="0">
                        <a:solidFill>
                          <a:schemeClr val="accent4">
                            <a:lumMod val="10000"/>
                          </a:schemeClr>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extLst>
                  <a:ext uri="{0D108BD9-81ED-4DB2-BD59-A6C34878D82A}">
                    <a16:rowId xmlns:a16="http://schemas.microsoft.com/office/drawing/2014/main" val="3054507483"/>
                  </a:ext>
                </a:extLst>
              </a:tr>
              <a:tr h="896187">
                <a:tc>
                  <a:txBody>
                    <a:bodyPr/>
                    <a:lstStyle/>
                    <a:p>
                      <a:pPr marL="0" marR="0">
                        <a:spcBef>
                          <a:spcPts val="0"/>
                        </a:spcBef>
                        <a:spcAft>
                          <a:spcPts val="0"/>
                        </a:spcAft>
                      </a:pPr>
                      <a:r>
                        <a:rPr lang="en-US" sz="2000" b="0" dirty="0">
                          <a:solidFill>
                            <a:schemeClr val="accent4">
                              <a:lumMod val="10000"/>
                            </a:schemeClr>
                          </a:solidFill>
                          <a:effectLst/>
                          <a:latin typeface="Aptos" panose="020B0004020202020204" pitchFamily="34" charset="0"/>
                          <a:cs typeface="Arial" panose="020B0604020202020204" pitchFamily="34" charset="0"/>
                        </a:rPr>
                        <a:t>You haven’t yet been able to . . . </a:t>
                      </a:r>
                    </a:p>
                    <a:p>
                      <a:pPr marL="0" marR="0">
                        <a:spcBef>
                          <a:spcPts val="0"/>
                        </a:spcBef>
                        <a:spcAft>
                          <a:spcPts val="0"/>
                        </a:spcAft>
                      </a:pPr>
                      <a:endParaRPr lang="en-US" sz="2000" b="0" dirty="0">
                        <a:solidFill>
                          <a:schemeClr val="accent4">
                            <a:lumMod val="10000"/>
                          </a:schemeClr>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tc>
                  <a:txBody>
                    <a:bodyPr/>
                    <a:lstStyle/>
                    <a:p>
                      <a:pPr marL="0" marR="0">
                        <a:spcBef>
                          <a:spcPts val="0"/>
                        </a:spcBef>
                        <a:spcAft>
                          <a:spcPts val="0"/>
                        </a:spcAft>
                      </a:pPr>
                      <a:r>
                        <a:rPr lang="en-US" sz="2000" b="0" dirty="0">
                          <a:solidFill>
                            <a:schemeClr val="accent4">
                              <a:lumMod val="10000"/>
                            </a:schemeClr>
                          </a:solidFill>
                          <a:effectLst/>
                          <a:latin typeface="Aptos" panose="020B0004020202020204" pitchFamily="34" charset="0"/>
                          <a:cs typeface="Arial" panose="020B0604020202020204" pitchFamily="34" charset="0"/>
                        </a:rPr>
                        <a:t>You can’t . . .</a:t>
                      </a:r>
                      <a:endParaRPr lang="en-US" sz="2000" b="0" dirty="0">
                        <a:solidFill>
                          <a:schemeClr val="accent4">
                            <a:lumMod val="10000"/>
                          </a:schemeClr>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extLst>
                  <a:ext uri="{0D108BD9-81ED-4DB2-BD59-A6C34878D82A}">
                    <a16:rowId xmlns:a16="http://schemas.microsoft.com/office/drawing/2014/main" val="2704499710"/>
                  </a:ext>
                </a:extLst>
              </a:tr>
              <a:tr h="1434480">
                <a:tc>
                  <a:txBody>
                    <a:bodyPr/>
                    <a:lstStyle/>
                    <a:p>
                      <a:pPr marL="0" marR="0">
                        <a:spcBef>
                          <a:spcPts val="0"/>
                        </a:spcBef>
                        <a:spcAft>
                          <a:spcPts val="0"/>
                        </a:spcAft>
                      </a:pPr>
                      <a:r>
                        <a:rPr lang="en-US" sz="2000" b="0" dirty="0">
                          <a:solidFill>
                            <a:schemeClr val="accent4">
                              <a:lumMod val="10000"/>
                            </a:schemeClr>
                          </a:solidFill>
                          <a:effectLst/>
                          <a:latin typeface="Aptos" panose="020B0004020202020204" pitchFamily="34" charset="0"/>
                          <a:cs typeface="Arial" panose="020B0604020202020204" pitchFamily="34" charset="0"/>
                        </a:rPr>
                        <a:t>What do you think is the best way to handle this? How can I support your plan?</a:t>
                      </a:r>
                      <a:endParaRPr lang="en-US" sz="2000" b="0" dirty="0">
                        <a:solidFill>
                          <a:schemeClr val="accent4">
                            <a:lumMod val="10000"/>
                          </a:schemeClr>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tc>
                  <a:txBody>
                    <a:bodyPr/>
                    <a:lstStyle/>
                    <a:p>
                      <a:pPr marL="0" marR="0">
                        <a:spcBef>
                          <a:spcPts val="0"/>
                        </a:spcBef>
                        <a:spcAft>
                          <a:spcPts val="0"/>
                        </a:spcAft>
                      </a:pPr>
                      <a:r>
                        <a:rPr lang="en-US" sz="2000" b="0" dirty="0">
                          <a:solidFill>
                            <a:schemeClr val="accent4">
                              <a:lumMod val="10000"/>
                            </a:schemeClr>
                          </a:solidFill>
                          <a:effectLst/>
                          <a:latin typeface="Aptos" panose="020B0004020202020204" pitchFamily="34" charset="0"/>
                          <a:cs typeface="Arial" panose="020B0604020202020204" pitchFamily="34" charset="0"/>
                        </a:rPr>
                        <a:t>I’ll handle this for you. </a:t>
                      </a:r>
                      <a:endParaRPr lang="en-US" sz="2000" b="0" dirty="0">
                        <a:solidFill>
                          <a:schemeClr val="accent4">
                            <a:lumMod val="10000"/>
                          </a:schemeClr>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extLst>
                  <a:ext uri="{0D108BD9-81ED-4DB2-BD59-A6C34878D82A}">
                    <a16:rowId xmlns:a16="http://schemas.microsoft.com/office/drawing/2014/main" val="3001325647"/>
                  </a:ext>
                </a:extLst>
              </a:tr>
              <a:tr h="2044548">
                <a:tc>
                  <a:txBody>
                    <a:bodyPr/>
                    <a:lstStyle/>
                    <a:p>
                      <a:pPr marL="0" marR="0">
                        <a:spcBef>
                          <a:spcPts val="0"/>
                        </a:spcBef>
                        <a:spcAft>
                          <a:spcPts val="0"/>
                        </a:spcAft>
                      </a:pPr>
                      <a:r>
                        <a:rPr lang="en-US" sz="2000" b="0" dirty="0">
                          <a:solidFill>
                            <a:schemeClr val="accent4">
                              <a:lumMod val="10000"/>
                            </a:schemeClr>
                          </a:solidFill>
                          <a:effectLst/>
                          <a:latin typeface="Aptos" panose="020B0004020202020204" pitchFamily="34" charset="0"/>
                          <a:cs typeface="Arial" panose="020B0604020202020204" pitchFamily="34" charset="0"/>
                        </a:rPr>
                        <a:t>Take one step at a time.  When you’ve accomplished something small, you’ll prove you can succeed and feel less overwhelmed.</a:t>
                      </a:r>
                      <a:endParaRPr lang="en-US" sz="2000" b="0" dirty="0">
                        <a:solidFill>
                          <a:schemeClr val="accent4">
                            <a:lumMod val="10000"/>
                          </a:schemeClr>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tc>
                  <a:txBody>
                    <a:bodyPr/>
                    <a:lstStyle/>
                    <a:p>
                      <a:pPr marL="0" marR="0">
                        <a:spcBef>
                          <a:spcPts val="0"/>
                        </a:spcBef>
                        <a:spcAft>
                          <a:spcPts val="0"/>
                        </a:spcAft>
                      </a:pPr>
                      <a:r>
                        <a:rPr lang="en-US" sz="2000" b="0" dirty="0">
                          <a:solidFill>
                            <a:schemeClr val="accent4">
                              <a:lumMod val="10000"/>
                            </a:schemeClr>
                          </a:solidFill>
                          <a:effectLst/>
                          <a:latin typeface="Aptos" panose="020B0004020202020204" pitchFamily="34" charset="0"/>
                          <a:cs typeface="Arial" panose="020B0604020202020204" pitchFamily="34" charset="0"/>
                        </a:rPr>
                        <a:t>Just get started</a:t>
                      </a:r>
                      <a:endParaRPr lang="en-US" sz="2000" b="0" dirty="0">
                        <a:solidFill>
                          <a:schemeClr val="accent4">
                            <a:lumMod val="10000"/>
                          </a:schemeClr>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extLst>
                  <a:ext uri="{0D108BD9-81ED-4DB2-BD59-A6C34878D82A}">
                    <a16:rowId xmlns:a16="http://schemas.microsoft.com/office/drawing/2014/main" val="355489087"/>
                  </a:ext>
                </a:extLst>
              </a:tr>
            </a:tbl>
          </a:graphicData>
        </a:graphic>
      </p:graphicFrame>
    </p:spTree>
    <p:extLst>
      <p:ext uri="{BB962C8B-B14F-4D97-AF65-F5344CB8AC3E}">
        <p14:creationId xmlns:p14="http://schemas.microsoft.com/office/powerpoint/2010/main" val="14748701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81607B8A-A175-28F8-9E8F-AB2D7301B110}"/>
              </a:ext>
            </a:extLst>
          </p:cNvPr>
          <p:cNvGraphicFramePr>
            <a:graphicFrameLocks noGrp="1"/>
          </p:cNvGraphicFramePr>
          <p:nvPr>
            <p:ph idx="1"/>
          </p:nvPr>
        </p:nvGraphicFramePr>
        <p:xfrm>
          <a:off x="2057400" y="1905000"/>
          <a:ext cx="5638800" cy="3048000"/>
        </p:xfrm>
        <a:graphic>
          <a:graphicData uri="http://schemas.openxmlformats.org/drawingml/2006/table">
            <a:tbl>
              <a:tblPr firstRow="1" firstCol="1" bandRow="1">
                <a:tableStyleId>{5C22544A-7EE6-4342-B048-85BDC9FD1C3A}</a:tableStyleId>
              </a:tblPr>
              <a:tblGrid>
                <a:gridCol w="2765181">
                  <a:extLst>
                    <a:ext uri="{9D8B030D-6E8A-4147-A177-3AD203B41FA5}">
                      <a16:colId xmlns:a16="http://schemas.microsoft.com/office/drawing/2014/main" val="2756382844"/>
                    </a:ext>
                  </a:extLst>
                </a:gridCol>
                <a:gridCol w="2873619">
                  <a:extLst>
                    <a:ext uri="{9D8B030D-6E8A-4147-A177-3AD203B41FA5}">
                      <a16:colId xmlns:a16="http://schemas.microsoft.com/office/drawing/2014/main" val="3068552143"/>
                    </a:ext>
                  </a:extLst>
                </a:gridCol>
              </a:tblGrid>
              <a:tr h="500294">
                <a:tc>
                  <a:txBody>
                    <a:bodyPr/>
                    <a:lstStyle/>
                    <a:p>
                      <a:pPr marL="0" marR="0">
                        <a:spcBef>
                          <a:spcPts val="0"/>
                        </a:spcBef>
                        <a:spcAft>
                          <a:spcPts val="0"/>
                        </a:spcAft>
                      </a:pPr>
                      <a:r>
                        <a:rPr lang="en-US" sz="2000" b="1" dirty="0">
                          <a:solidFill>
                            <a:schemeClr val="accent4">
                              <a:lumMod val="10000"/>
                            </a:schemeClr>
                          </a:solidFill>
                          <a:effectLst/>
                          <a:latin typeface="Arial" panose="020B0604020202020204" pitchFamily="34" charset="0"/>
                          <a:cs typeface="Arial" panose="020B0604020202020204" pitchFamily="34" charset="0"/>
                        </a:rPr>
                        <a:t>Say this . . . about a bad experience</a:t>
                      </a:r>
                      <a:endParaRPr lang="en-US" sz="20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6">
                        <a:lumMod val="20000"/>
                        <a:lumOff val="80000"/>
                      </a:schemeClr>
                    </a:solidFill>
                  </a:tcPr>
                </a:tc>
                <a:tc>
                  <a:txBody>
                    <a:bodyPr/>
                    <a:lstStyle/>
                    <a:p>
                      <a:pPr marL="0" marR="0">
                        <a:spcBef>
                          <a:spcPts val="0"/>
                        </a:spcBef>
                        <a:spcAft>
                          <a:spcPts val="0"/>
                        </a:spcAft>
                      </a:pPr>
                      <a:r>
                        <a:rPr lang="en-US" sz="2000" b="1" dirty="0">
                          <a:solidFill>
                            <a:schemeClr val="accent4">
                              <a:lumMod val="10000"/>
                            </a:schemeClr>
                          </a:solidFill>
                          <a:effectLst/>
                          <a:latin typeface="Arial" panose="020B0604020202020204" pitchFamily="34" charset="0"/>
                          <a:cs typeface="Arial" panose="020B0604020202020204" pitchFamily="34" charset="0"/>
                        </a:rPr>
                        <a:t>Not that . . .</a:t>
                      </a:r>
                      <a:endParaRPr lang="en-US" sz="20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1091707133"/>
                  </a:ext>
                </a:extLst>
              </a:tr>
              <a:tr h="1250736">
                <a:tc>
                  <a:txBody>
                    <a:bodyPr/>
                    <a:lstStyle/>
                    <a:p>
                      <a:pPr marL="0" marR="0">
                        <a:spcBef>
                          <a:spcPts val="0"/>
                        </a:spcBef>
                        <a:spcAft>
                          <a:spcPts val="0"/>
                        </a:spcAft>
                      </a:pPr>
                      <a:r>
                        <a:rPr lang="en-US" sz="2000" b="1" dirty="0">
                          <a:solidFill>
                            <a:schemeClr val="accent4">
                              <a:lumMod val="10000"/>
                            </a:schemeClr>
                          </a:solidFill>
                          <a:effectLst/>
                          <a:latin typeface="Arial" panose="020B0604020202020204" pitchFamily="34" charset="0"/>
                          <a:cs typeface="Arial" panose="020B0604020202020204" pitchFamily="34" charset="0"/>
                        </a:rPr>
                        <a:t>This must feel awful.  In time, it will hurt less.  And you’ll be stronger for the experience.</a:t>
                      </a:r>
                      <a:endParaRPr lang="en-US" sz="20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tc>
                  <a:txBody>
                    <a:bodyPr/>
                    <a:lstStyle/>
                    <a:p>
                      <a:pPr marL="0" marR="0">
                        <a:spcBef>
                          <a:spcPts val="0"/>
                        </a:spcBef>
                        <a:spcAft>
                          <a:spcPts val="0"/>
                        </a:spcAft>
                      </a:pPr>
                      <a:r>
                        <a:rPr lang="en-US" sz="2000" b="1" dirty="0">
                          <a:solidFill>
                            <a:schemeClr val="accent4">
                              <a:lumMod val="10000"/>
                            </a:schemeClr>
                          </a:solidFill>
                          <a:effectLst/>
                          <a:latin typeface="Arial" panose="020B0604020202020204" pitchFamily="34" charset="0"/>
                          <a:cs typeface="Arial" panose="020B0604020202020204" pitchFamily="34" charset="0"/>
                        </a:rPr>
                        <a:t>It’s not that bad.</a:t>
                      </a:r>
                      <a:endParaRPr lang="en-US" sz="20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extLst>
                  <a:ext uri="{0D108BD9-81ED-4DB2-BD59-A6C34878D82A}">
                    <a16:rowId xmlns:a16="http://schemas.microsoft.com/office/drawing/2014/main" val="621043056"/>
                  </a:ext>
                </a:extLst>
              </a:tr>
              <a:tr h="152399">
                <a:tc>
                  <a:txBody>
                    <a:bodyPr/>
                    <a:lstStyle/>
                    <a:p>
                      <a:pPr marL="0" marR="0">
                        <a:spcBef>
                          <a:spcPts val="0"/>
                        </a:spcBef>
                        <a:spcAft>
                          <a:spcPts val="0"/>
                        </a:spcAft>
                      </a:pPr>
                      <a:endParaRPr lang="en-US" sz="20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tc>
                  <a:txBody>
                    <a:bodyPr/>
                    <a:lstStyle/>
                    <a:p>
                      <a:pPr marL="0" marR="0">
                        <a:spcBef>
                          <a:spcPts val="0"/>
                        </a:spcBef>
                        <a:spcAft>
                          <a:spcPts val="0"/>
                        </a:spcAft>
                      </a:pPr>
                      <a:endParaRPr lang="en-US" sz="20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extLst>
                  <a:ext uri="{0D108BD9-81ED-4DB2-BD59-A6C34878D82A}">
                    <a16:rowId xmlns:a16="http://schemas.microsoft.com/office/drawing/2014/main" val="1689960435"/>
                  </a:ext>
                </a:extLst>
              </a:tr>
              <a:tr h="568074">
                <a:tc>
                  <a:txBody>
                    <a:bodyPr/>
                    <a:lstStyle/>
                    <a:p>
                      <a:pPr marL="0" marR="0">
                        <a:spcBef>
                          <a:spcPts val="0"/>
                        </a:spcBef>
                        <a:spcAft>
                          <a:spcPts val="0"/>
                        </a:spcAft>
                      </a:pPr>
                      <a:r>
                        <a:rPr lang="en-US" sz="20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You’ll get through this . . .</a:t>
                      </a:r>
                    </a:p>
                  </a:txBody>
                  <a:tcPr marL="68580" marR="68580" marT="0" marB="0">
                    <a:solidFill>
                      <a:schemeClr val="bg2">
                        <a:lumMod val="20000"/>
                        <a:lumOff val="80000"/>
                      </a:schemeClr>
                    </a:solidFill>
                  </a:tcPr>
                </a:tc>
                <a:tc>
                  <a:txBody>
                    <a:bodyPr/>
                    <a:lstStyle/>
                    <a:p>
                      <a:pPr marL="0" marR="0">
                        <a:spcBef>
                          <a:spcPts val="0"/>
                        </a:spcBef>
                        <a:spcAft>
                          <a:spcPts val="0"/>
                        </a:spcAft>
                      </a:pPr>
                      <a:r>
                        <a:rPr lang="en-US" sz="20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I’ll protect you.</a:t>
                      </a:r>
                    </a:p>
                  </a:txBody>
                  <a:tcPr marL="68580" marR="68580" marT="0" marB="0">
                    <a:solidFill>
                      <a:schemeClr val="bg2">
                        <a:lumMod val="20000"/>
                        <a:lumOff val="80000"/>
                      </a:schemeClr>
                    </a:solidFill>
                  </a:tcPr>
                </a:tc>
                <a:extLst>
                  <a:ext uri="{0D108BD9-81ED-4DB2-BD59-A6C34878D82A}">
                    <a16:rowId xmlns:a16="http://schemas.microsoft.com/office/drawing/2014/main" val="2603439986"/>
                  </a:ext>
                </a:extLst>
              </a:tr>
            </a:tbl>
          </a:graphicData>
        </a:graphic>
      </p:graphicFrame>
    </p:spTree>
    <p:extLst>
      <p:ext uri="{BB962C8B-B14F-4D97-AF65-F5344CB8AC3E}">
        <p14:creationId xmlns:p14="http://schemas.microsoft.com/office/powerpoint/2010/main" val="309876621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5B5A571-CC9C-E0EE-479C-DB49F37D900A}"/>
              </a:ext>
            </a:extLst>
          </p:cNvPr>
          <p:cNvGraphicFramePr>
            <a:graphicFrameLocks noGrp="1"/>
          </p:cNvGraphicFramePr>
          <p:nvPr>
            <p:ph idx="1"/>
          </p:nvPr>
        </p:nvGraphicFramePr>
        <p:xfrm>
          <a:off x="1295400" y="533400"/>
          <a:ext cx="6629400" cy="5301279"/>
        </p:xfrm>
        <a:graphic>
          <a:graphicData uri="http://schemas.openxmlformats.org/drawingml/2006/table">
            <a:tbl>
              <a:tblPr firstRow="1" firstCol="1" bandRow="1">
                <a:tableStyleId>{5C22544A-7EE6-4342-B048-85BDC9FD1C3A}</a:tableStyleId>
              </a:tblPr>
              <a:tblGrid>
                <a:gridCol w="3314700">
                  <a:extLst>
                    <a:ext uri="{9D8B030D-6E8A-4147-A177-3AD203B41FA5}">
                      <a16:colId xmlns:a16="http://schemas.microsoft.com/office/drawing/2014/main" val="3559972708"/>
                    </a:ext>
                  </a:extLst>
                </a:gridCol>
                <a:gridCol w="3314700">
                  <a:extLst>
                    <a:ext uri="{9D8B030D-6E8A-4147-A177-3AD203B41FA5}">
                      <a16:colId xmlns:a16="http://schemas.microsoft.com/office/drawing/2014/main" val="1942925963"/>
                    </a:ext>
                  </a:extLst>
                </a:gridCol>
              </a:tblGrid>
              <a:tr h="566071">
                <a:tc>
                  <a:txBody>
                    <a:bodyPr/>
                    <a:lstStyle/>
                    <a:p>
                      <a:pPr marL="0" marR="0">
                        <a:spcBef>
                          <a:spcPts val="0"/>
                        </a:spcBef>
                        <a:spcAft>
                          <a:spcPts val="0"/>
                        </a:spcAft>
                      </a:pPr>
                      <a:r>
                        <a:rPr lang="en-US" sz="2000" dirty="0">
                          <a:solidFill>
                            <a:schemeClr val="accent4">
                              <a:lumMod val="10000"/>
                            </a:schemeClr>
                          </a:solidFill>
                          <a:effectLst/>
                          <a:latin typeface="Arial" panose="020B0604020202020204" pitchFamily="34" charset="0"/>
                          <a:cs typeface="Arial" panose="020B0604020202020204" pitchFamily="34" charset="0"/>
                        </a:rPr>
                        <a:t>Say this . . . about emotional distress </a:t>
                      </a:r>
                      <a:endParaRPr lang="en-US" sz="2000"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6">
                        <a:lumMod val="20000"/>
                        <a:lumOff val="80000"/>
                      </a:schemeClr>
                    </a:solidFill>
                  </a:tcPr>
                </a:tc>
                <a:tc>
                  <a:txBody>
                    <a:bodyPr/>
                    <a:lstStyle/>
                    <a:p>
                      <a:pPr marL="0" marR="0">
                        <a:spcBef>
                          <a:spcPts val="0"/>
                        </a:spcBef>
                        <a:spcAft>
                          <a:spcPts val="0"/>
                        </a:spcAft>
                      </a:pPr>
                      <a:r>
                        <a:rPr lang="en-US" sz="2000" dirty="0">
                          <a:solidFill>
                            <a:schemeClr val="accent4">
                              <a:lumMod val="10000"/>
                            </a:schemeClr>
                          </a:solidFill>
                          <a:effectLst/>
                          <a:latin typeface="Arial" panose="020B0604020202020204" pitchFamily="34" charset="0"/>
                          <a:cs typeface="Arial" panose="020B0604020202020204" pitchFamily="34" charset="0"/>
                        </a:rPr>
                        <a:t>Not that . . .</a:t>
                      </a:r>
                      <a:endParaRPr lang="en-US" sz="2000"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191371337"/>
                  </a:ext>
                </a:extLst>
              </a:tr>
              <a:tr h="1981249">
                <a:tc>
                  <a:txBody>
                    <a:bodyPr/>
                    <a:lstStyle/>
                    <a:p>
                      <a:pPr marL="0" marR="0">
                        <a:spcBef>
                          <a:spcPts val="0"/>
                        </a:spcBef>
                        <a:spcAft>
                          <a:spcPts val="0"/>
                        </a:spcAft>
                      </a:pPr>
                      <a:r>
                        <a:rPr lang="en-US" sz="2000" dirty="0">
                          <a:solidFill>
                            <a:schemeClr val="accent4">
                              <a:lumMod val="10000"/>
                            </a:schemeClr>
                          </a:solidFill>
                          <a:effectLst/>
                          <a:latin typeface="Arial" panose="020B0604020202020204" pitchFamily="34" charset="0"/>
                          <a:cs typeface="Arial" panose="020B0604020202020204" pitchFamily="34" charset="0"/>
                        </a:rPr>
                        <a:t>The best thing about you is how much you care.  Your challenge in life will be to learn how to care without hurting too much inside.</a:t>
                      </a:r>
                    </a:p>
                    <a:p>
                      <a:pPr marL="0" marR="0">
                        <a:spcBef>
                          <a:spcPts val="0"/>
                        </a:spcBef>
                        <a:spcAft>
                          <a:spcPts val="0"/>
                        </a:spcAft>
                      </a:pPr>
                      <a:r>
                        <a:rPr lang="en-US" sz="2000" dirty="0">
                          <a:solidFill>
                            <a:schemeClr val="accent4">
                              <a:lumMod val="10000"/>
                            </a:schemeClr>
                          </a:solidFill>
                          <a:effectLst/>
                          <a:latin typeface="Arial" panose="020B0604020202020204" pitchFamily="34" charset="0"/>
                          <a:cs typeface="Arial" panose="020B0604020202020204" pitchFamily="34" charset="0"/>
                        </a:rPr>
                        <a:t> </a:t>
                      </a:r>
                      <a:endParaRPr lang="en-US" sz="2000"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tc>
                  <a:txBody>
                    <a:bodyPr/>
                    <a:lstStyle/>
                    <a:p>
                      <a:pPr marL="0" marR="0">
                        <a:spcBef>
                          <a:spcPts val="0"/>
                        </a:spcBef>
                        <a:spcAft>
                          <a:spcPts val="0"/>
                        </a:spcAft>
                      </a:pPr>
                      <a:r>
                        <a:rPr lang="en-US" sz="2000" b="1" dirty="0">
                          <a:solidFill>
                            <a:schemeClr val="accent4">
                              <a:lumMod val="10000"/>
                            </a:schemeClr>
                          </a:solidFill>
                          <a:effectLst/>
                          <a:latin typeface="Arial" panose="020B0604020202020204" pitchFamily="34" charset="0"/>
                          <a:cs typeface="Arial" panose="020B0604020202020204" pitchFamily="34" charset="0"/>
                        </a:rPr>
                        <a:t>You’re too sensitive. </a:t>
                      </a:r>
                    </a:p>
                    <a:p>
                      <a:pPr marL="0" marR="0">
                        <a:spcBef>
                          <a:spcPts val="0"/>
                        </a:spcBef>
                        <a:spcAft>
                          <a:spcPts val="0"/>
                        </a:spcAft>
                      </a:pPr>
                      <a:r>
                        <a:rPr lang="en-US" sz="2000" b="1" dirty="0">
                          <a:solidFill>
                            <a:schemeClr val="accent4">
                              <a:lumMod val="10000"/>
                            </a:schemeClr>
                          </a:solidFill>
                          <a:effectLst/>
                          <a:latin typeface="Arial" panose="020B0604020202020204" pitchFamily="34" charset="0"/>
                          <a:cs typeface="Arial" panose="020B0604020202020204" pitchFamily="34" charset="0"/>
                        </a:rPr>
                        <a:t> </a:t>
                      </a:r>
                      <a:endParaRPr lang="en-US" sz="20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extLst>
                  <a:ext uri="{0D108BD9-81ED-4DB2-BD59-A6C34878D82A}">
                    <a16:rowId xmlns:a16="http://schemas.microsoft.com/office/drawing/2014/main" val="2942633983"/>
                  </a:ext>
                </a:extLst>
              </a:tr>
              <a:tr h="2558079">
                <a:tc>
                  <a:txBody>
                    <a:bodyPr/>
                    <a:lstStyle/>
                    <a:p>
                      <a:pPr marL="0" marR="0">
                        <a:spcBef>
                          <a:spcPts val="0"/>
                        </a:spcBef>
                        <a:spcAft>
                          <a:spcPts val="0"/>
                        </a:spcAft>
                      </a:pPr>
                      <a:r>
                        <a:rPr lang="en-US" sz="2000" dirty="0">
                          <a:solidFill>
                            <a:schemeClr val="accent4">
                              <a:lumMod val="10000"/>
                            </a:schemeClr>
                          </a:solidFill>
                          <a:effectLst/>
                          <a:latin typeface="Arial" panose="020B0604020202020204" pitchFamily="34" charset="0"/>
                          <a:cs typeface="Arial" panose="020B0604020202020204" pitchFamily="34" charset="0"/>
                        </a:rPr>
                        <a:t>It is great to think as much as you do.  Your challenge is to remind yourself you'll be able to handle this; you just have to think through a solution.  </a:t>
                      </a:r>
                    </a:p>
                    <a:p>
                      <a:pPr marL="0" marR="0">
                        <a:spcBef>
                          <a:spcPts val="0"/>
                        </a:spcBef>
                        <a:spcAft>
                          <a:spcPts val="0"/>
                        </a:spcAft>
                      </a:pPr>
                      <a:endParaRPr lang="en-US" sz="2000"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tc>
                  <a:txBody>
                    <a:bodyPr/>
                    <a:lstStyle/>
                    <a:p>
                      <a:pPr marL="0" marR="0">
                        <a:spcBef>
                          <a:spcPts val="0"/>
                        </a:spcBef>
                        <a:spcAft>
                          <a:spcPts val="0"/>
                        </a:spcAft>
                      </a:pPr>
                      <a:r>
                        <a:rPr lang="en-US" sz="2000" b="1" dirty="0">
                          <a:solidFill>
                            <a:schemeClr val="accent4">
                              <a:lumMod val="10000"/>
                            </a:schemeClr>
                          </a:solidFill>
                          <a:effectLst/>
                          <a:latin typeface="Arial" panose="020B0604020202020204" pitchFamily="34" charset="0"/>
                          <a:cs typeface="Arial" panose="020B0604020202020204" pitchFamily="34" charset="0"/>
                        </a:rPr>
                        <a:t>You worry too much.</a:t>
                      </a:r>
                    </a:p>
                    <a:p>
                      <a:pPr marL="0" marR="0">
                        <a:spcBef>
                          <a:spcPts val="0"/>
                        </a:spcBef>
                        <a:spcAft>
                          <a:spcPts val="0"/>
                        </a:spcAft>
                      </a:pPr>
                      <a:r>
                        <a:rPr lang="en-US" sz="2000" b="1" dirty="0">
                          <a:solidFill>
                            <a:schemeClr val="accent4">
                              <a:lumMod val="10000"/>
                            </a:schemeClr>
                          </a:solidFill>
                          <a:effectLst/>
                          <a:latin typeface="Arial" panose="020B0604020202020204" pitchFamily="34" charset="0"/>
                          <a:cs typeface="Arial" panose="020B0604020202020204" pitchFamily="34" charset="0"/>
                        </a:rPr>
                        <a:t> </a:t>
                      </a:r>
                      <a:endParaRPr lang="en-US" sz="20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extLst>
                  <a:ext uri="{0D108BD9-81ED-4DB2-BD59-A6C34878D82A}">
                    <a16:rowId xmlns:a16="http://schemas.microsoft.com/office/drawing/2014/main" val="1971946051"/>
                  </a:ext>
                </a:extLst>
              </a:tr>
            </a:tbl>
          </a:graphicData>
        </a:graphic>
      </p:graphicFrame>
    </p:spTree>
    <p:extLst>
      <p:ext uri="{BB962C8B-B14F-4D97-AF65-F5344CB8AC3E}">
        <p14:creationId xmlns:p14="http://schemas.microsoft.com/office/powerpoint/2010/main" val="10282641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CD1AE41-A56F-487B-1F55-0FBF2E15CAC3}"/>
              </a:ext>
            </a:extLst>
          </p:cNvPr>
          <p:cNvGraphicFramePr>
            <a:graphicFrameLocks noGrp="1"/>
          </p:cNvGraphicFramePr>
          <p:nvPr>
            <p:ph idx="1"/>
          </p:nvPr>
        </p:nvGraphicFramePr>
        <p:xfrm>
          <a:off x="1219200" y="1109870"/>
          <a:ext cx="6705600" cy="3860819"/>
        </p:xfrm>
        <a:graphic>
          <a:graphicData uri="http://schemas.openxmlformats.org/drawingml/2006/table">
            <a:tbl>
              <a:tblPr firstRow="1" firstCol="1" bandRow="1">
                <a:tableStyleId>{5C22544A-7EE6-4342-B048-85BDC9FD1C3A}</a:tableStyleId>
              </a:tblPr>
              <a:tblGrid>
                <a:gridCol w="3293978">
                  <a:extLst>
                    <a:ext uri="{9D8B030D-6E8A-4147-A177-3AD203B41FA5}">
                      <a16:colId xmlns:a16="http://schemas.microsoft.com/office/drawing/2014/main" val="122501953"/>
                    </a:ext>
                  </a:extLst>
                </a:gridCol>
                <a:gridCol w="3411622">
                  <a:extLst>
                    <a:ext uri="{9D8B030D-6E8A-4147-A177-3AD203B41FA5}">
                      <a16:colId xmlns:a16="http://schemas.microsoft.com/office/drawing/2014/main" val="1158691258"/>
                    </a:ext>
                  </a:extLst>
                </a:gridCol>
              </a:tblGrid>
              <a:tr h="515711">
                <a:tc>
                  <a:txBody>
                    <a:bodyPr/>
                    <a:lstStyle/>
                    <a:p>
                      <a:pPr marL="0" marR="0">
                        <a:spcBef>
                          <a:spcPts val="0"/>
                        </a:spcBef>
                        <a:spcAft>
                          <a:spcPts val="0"/>
                        </a:spcAft>
                      </a:pPr>
                      <a:r>
                        <a:rPr lang="en-US" sz="2000" b="1" dirty="0">
                          <a:solidFill>
                            <a:schemeClr val="accent4">
                              <a:lumMod val="10000"/>
                            </a:schemeClr>
                          </a:solidFill>
                          <a:effectLst/>
                          <a:latin typeface="Arial" panose="020B0604020202020204" pitchFamily="34" charset="0"/>
                          <a:cs typeface="Arial" panose="020B0604020202020204" pitchFamily="34" charset="0"/>
                        </a:rPr>
                        <a:t>Say this . . . about seeking help</a:t>
                      </a:r>
                      <a:endParaRPr lang="en-US" sz="20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6">
                        <a:lumMod val="20000"/>
                        <a:lumOff val="80000"/>
                      </a:schemeClr>
                    </a:solidFill>
                  </a:tcPr>
                </a:tc>
                <a:tc>
                  <a:txBody>
                    <a:bodyPr/>
                    <a:lstStyle/>
                    <a:p>
                      <a:pPr marL="0" marR="0">
                        <a:spcBef>
                          <a:spcPts val="0"/>
                        </a:spcBef>
                        <a:spcAft>
                          <a:spcPts val="0"/>
                        </a:spcAft>
                      </a:pPr>
                      <a:r>
                        <a:rPr lang="en-US" sz="2000" b="1" dirty="0">
                          <a:solidFill>
                            <a:schemeClr val="accent4">
                              <a:lumMod val="10000"/>
                            </a:schemeClr>
                          </a:solidFill>
                          <a:effectLst/>
                          <a:latin typeface="Arial" panose="020B0604020202020204" pitchFamily="34" charset="0"/>
                          <a:cs typeface="Arial" panose="020B0604020202020204" pitchFamily="34" charset="0"/>
                        </a:rPr>
                        <a:t>Not that . . .</a:t>
                      </a:r>
                      <a:endParaRPr lang="en-US" sz="20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3824721016"/>
                  </a:ext>
                </a:extLst>
              </a:tr>
              <a:tr h="650244">
                <a:tc>
                  <a:txBody>
                    <a:bodyPr/>
                    <a:lstStyle/>
                    <a:p>
                      <a:pPr marL="0" marR="0">
                        <a:spcBef>
                          <a:spcPts val="0"/>
                        </a:spcBef>
                        <a:spcAft>
                          <a:spcPts val="0"/>
                        </a:spcAft>
                      </a:pPr>
                      <a:r>
                        <a:rPr lang="en-US" sz="1800" b="1" dirty="0">
                          <a:solidFill>
                            <a:schemeClr val="accent4">
                              <a:lumMod val="10000"/>
                            </a:schemeClr>
                          </a:solidFill>
                          <a:effectLst/>
                          <a:latin typeface="Arial" panose="020B0604020202020204" pitchFamily="34" charset="0"/>
                          <a:cs typeface="Arial" panose="020B0604020202020204" pitchFamily="34" charset="0"/>
                        </a:rPr>
                        <a:t>A strong person learns how to reach out to others.</a:t>
                      </a:r>
                      <a:endParaRPr lang="en-US" sz="18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tc>
                  <a:txBody>
                    <a:bodyPr/>
                    <a:lstStyle/>
                    <a:p>
                      <a:pPr marL="0" marR="0">
                        <a:spcBef>
                          <a:spcPts val="0"/>
                        </a:spcBef>
                        <a:spcAft>
                          <a:spcPts val="0"/>
                        </a:spcAft>
                      </a:pPr>
                      <a:r>
                        <a:rPr lang="en-US" sz="1800" b="1" dirty="0">
                          <a:solidFill>
                            <a:schemeClr val="accent4">
                              <a:lumMod val="10000"/>
                            </a:schemeClr>
                          </a:solidFill>
                          <a:effectLst/>
                          <a:latin typeface="Arial" panose="020B0604020202020204" pitchFamily="34" charset="0"/>
                          <a:cs typeface="Arial" panose="020B0604020202020204" pitchFamily="34" charset="0"/>
                        </a:rPr>
                        <a:t>A strong person handles tough times</a:t>
                      </a:r>
                      <a:endParaRPr lang="en-US" sz="18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extLst>
                  <a:ext uri="{0D108BD9-81ED-4DB2-BD59-A6C34878D82A}">
                    <a16:rowId xmlns:a16="http://schemas.microsoft.com/office/drawing/2014/main" val="2403461204"/>
                  </a:ext>
                </a:extLst>
              </a:tr>
              <a:tr h="1463048">
                <a:tc>
                  <a:txBody>
                    <a:bodyPr/>
                    <a:lstStyle/>
                    <a:p>
                      <a:pPr marL="0" marR="0">
                        <a:spcBef>
                          <a:spcPts val="0"/>
                        </a:spcBef>
                        <a:spcAft>
                          <a:spcPts val="0"/>
                        </a:spcAft>
                      </a:pPr>
                      <a:r>
                        <a:rPr lang="en-US" sz="1800" b="1" dirty="0">
                          <a:solidFill>
                            <a:schemeClr val="accent4">
                              <a:lumMod val="10000"/>
                            </a:schemeClr>
                          </a:solidFill>
                          <a:effectLst/>
                          <a:latin typeface="Arial" panose="020B0604020202020204" pitchFamily="34" charset="0"/>
                          <a:cs typeface="Arial" panose="020B0604020202020204" pitchFamily="34" charset="0"/>
                        </a:rPr>
                        <a:t>It’ll take time.  But your own strength and the support you’ll get from those who care about you, will help you heal. </a:t>
                      </a:r>
                      <a:endParaRPr lang="en-US" sz="18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tc>
                  <a:txBody>
                    <a:bodyPr/>
                    <a:lstStyle/>
                    <a:p>
                      <a:pPr marL="0" marR="0">
                        <a:spcBef>
                          <a:spcPts val="0"/>
                        </a:spcBef>
                        <a:spcAft>
                          <a:spcPts val="0"/>
                        </a:spcAft>
                      </a:pPr>
                      <a:r>
                        <a:rPr lang="en-US" sz="1800" b="1" dirty="0">
                          <a:solidFill>
                            <a:schemeClr val="accent4">
                              <a:lumMod val="10000"/>
                            </a:schemeClr>
                          </a:solidFill>
                          <a:effectLst/>
                          <a:latin typeface="Arial" panose="020B0604020202020204" pitchFamily="34" charset="0"/>
                          <a:cs typeface="Arial" panose="020B0604020202020204" pitchFamily="34" charset="0"/>
                        </a:rPr>
                        <a:t>Just get past it.</a:t>
                      </a:r>
                      <a:endParaRPr lang="en-US" sz="18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20000"/>
                        <a:lumOff val="80000"/>
                      </a:schemeClr>
                    </a:solidFill>
                  </a:tcPr>
                </a:tc>
                <a:extLst>
                  <a:ext uri="{0D108BD9-81ED-4DB2-BD59-A6C34878D82A}">
                    <a16:rowId xmlns:a16="http://schemas.microsoft.com/office/drawing/2014/main" val="693212417"/>
                  </a:ext>
                </a:extLst>
              </a:tr>
              <a:tr h="1137927">
                <a:tc>
                  <a:txBody>
                    <a:bodyPr/>
                    <a:lstStyle/>
                    <a:p>
                      <a:pPr marL="0" marR="0">
                        <a:spcBef>
                          <a:spcPts val="0"/>
                        </a:spcBef>
                        <a:spcAft>
                          <a:spcPts val="0"/>
                        </a:spcAft>
                      </a:pPr>
                      <a:r>
                        <a:rPr lang="en-US" sz="18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You </a:t>
                      </a:r>
                      <a:r>
                        <a:rPr lang="en-US" sz="1800" b="1" dirty="0">
                          <a:solidFill>
                            <a:srgbClr val="00B050"/>
                          </a:solidFill>
                          <a:effectLst/>
                          <a:latin typeface="Arial" panose="020B0604020202020204" pitchFamily="34" charset="0"/>
                          <a:ea typeface="Calibri" panose="020F0502020204030204" pitchFamily="34" charset="0"/>
                          <a:cs typeface="Arial" panose="020B0604020202020204" pitchFamily="34" charset="0"/>
                        </a:rPr>
                        <a:t>deserve</a:t>
                      </a:r>
                      <a:r>
                        <a:rPr lang="en-US" sz="18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 to feel better.</a:t>
                      </a:r>
                    </a:p>
                  </a:txBody>
                  <a:tcPr marL="68580" marR="68580" marT="0" marB="0">
                    <a:solidFill>
                      <a:schemeClr val="bg2">
                        <a:lumMod val="20000"/>
                        <a:lumOff val="80000"/>
                      </a:schemeClr>
                    </a:solidFill>
                  </a:tcPr>
                </a:tc>
                <a:tc>
                  <a:txBody>
                    <a:bodyPr/>
                    <a:lstStyle/>
                    <a:p>
                      <a:pPr marL="0" marR="0">
                        <a:spcBef>
                          <a:spcPts val="0"/>
                        </a:spcBef>
                        <a:spcAft>
                          <a:spcPts val="0"/>
                        </a:spcAft>
                      </a:pPr>
                      <a:r>
                        <a:rPr lang="en-US" sz="18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You </a:t>
                      </a:r>
                      <a:r>
                        <a:rPr lang="en-US" sz="18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need</a:t>
                      </a:r>
                      <a:r>
                        <a:rPr lang="en-US" sz="18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 help</a:t>
                      </a:r>
                    </a:p>
                  </a:txBody>
                  <a:tcPr marL="68580" marR="68580" marT="0" marB="0">
                    <a:solidFill>
                      <a:schemeClr val="bg2">
                        <a:lumMod val="20000"/>
                        <a:lumOff val="80000"/>
                      </a:schemeClr>
                    </a:solidFill>
                  </a:tcPr>
                </a:tc>
                <a:extLst>
                  <a:ext uri="{0D108BD9-81ED-4DB2-BD59-A6C34878D82A}">
                    <a16:rowId xmlns:a16="http://schemas.microsoft.com/office/drawing/2014/main" val="1518701431"/>
                  </a:ext>
                </a:extLst>
              </a:tr>
            </a:tbl>
          </a:graphicData>
        </a:graphic>
      </p:graphicFrame>
    </p:spTree>
    <p:extLst>
      <p:ext uri="{BB962C8B-B14F-4D97-AF65-F5344CB8AC3E}">
        <p14:creationId xmlns:p14="http://schemas.microsoft.com/office/powerpoint/2010/main" val="17183773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ECEBA-5CE9-9688-9D0D-17B2438380D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A92842F-B8C7-FA17-C51F-7EF0EEF2BABC}"/>
              </a:ext>
            </a:extLst>
          </p:cNvPr>
          <p:cNvSpPr>
            <a:spLocks noGrp="1"/>
          </p:cNvSpPr>
          <p:nvPr>
            <p:ph idx="1"/>
          </p:nvPr>
        </p:nvSpPr>
        <p:spPr/>
        <p:txBody>
          <a:bodyPr/>
          <a:lstStyle/>
          <a:p>
            <a:r>
              <a:rPr lang="en-US" dirty="0">
                <a:latin typeface="Arial" panose="020B0604020202020204" pitchFamily="34" charset="0"/>
                <a:cs typeface="Arial" panose="020B0604020202020204" pitchFamily="34" charset="0"/>
              </a:rPr>
              <a:t>We also help youth self-regulate when they learn to catch their own thoughts</a:t>
            </a:r>
          </a:p>
        </p:txBody>
      </p:sp>
    </p:spTree>
    <p:extLst>
      <p:ext uri="{BB962C8B-B14F-4D97-AF65-F5344CB8AC3E}">
        <p14:creationId xmlns:p14="http://schemas.microsoft.com/office/powerpoint/2010/main" val="4654237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44783" y="721519"/>
            <a:ext cx="7854434" cy="410369"/>
          </a:xfrm>
          <a:prstGeom prst="rect">
            <a:avLst/>
          </a:prstGeom>
        </p:spPr>
        <p:txBody>
          <a:bodyPr lIns="0" tIns="0" rIns="0" bIns="0" rtlCol="0" anchor="t">
            <a:spAutoFit/>
          </a:bodyPr>
          <a:lstStyle/>
          <a:p>
            <a:pPr algn="ctr">
              <a:lnSpc>
                <a:spcPts val="3207"/>
              </a:lnSpc>
            </a:pPr>
            <a:r>
              <a:rPr lang="en-US" sz="3025" spc="121" dirty="0">
                <a:solidFill>
                  <a:srgbClr val="FFFFFF"/>
                </a:solidFill>
                <a:cs typeface="Arial" panose="020B0604020202020204" pitchFamily="34" charset="0"/>
              </a:rPr>
              <a:t>Dialing Down </a:t>
            </a:r>
            <a:r>
              <a:rPr lang="en-US" sz="3025" spc="121" dirty="0">
                <a:solidFill>
                  <a:srgbClr val="FF0000"/>
                </a:solidFill>
                <a:cs typeface="Arial" panose="020B0604020202020204" pitchFamily="34" charset="0"/>
              </a:rPr>
              <a:t>Catastrophic</a:t>
            </a:r>
            <a:r>
              <a:rPr lang="en-US" sz="3025" spc="121" dirty="0">
                <a:solidFill>
                  <a:srgbClr val="FFFFFF"/>
                </a:solidFill>
                <a:cs typeface="Arial" panose="020B0604020202020204" pitchFamily="34" charset="0"/>
              </a:rPr>
              <a:t> Thought</a:t>
            </a:r>
          </a:p>
        </p:txBody>
      </p:sp>
      <p:sp>
        <p:nvSpPr>
          <p:cNvPr id="3" name="TextBox 3"/>
          <p:cNvSpPr txBox="1"/>
          <p:nvPr/>
        </p:nvSpPr>
        <p:spPr>
          <a:xfrm>
            <a:off x="1071361" y="1695826"/>
            <a:ext cx="7427857" cy="3847272"/>
          </a:xfrm>
          <a:prstGeom prst="rect">
            <a:avLst/>
          </a:prstGeom>
        </p:spPr>
        <p:txBody>
          <a:bodyPr lIns="0" tIns="0" rIns="0" bIns="0" rtlCol="0" anchor="t">
            <a:spAutoFit/>
          </a:bodyPr>
          <a:lstStyle/>
          <a:p>
            <a:pPr>
              <a:lnSpc>
                <a:spcPts val="2512"/>
              </a:lnSpc>
            </a:pPr>
            <a:r>
              <a:rPr lang="en-US" sz="2369" spc="97" dirty="0">
                <a:solidFill>
                  <a:srgbClr val="FFFFFF"/>
                </a:solidFill>
                <a:cs typeface="Arial" panose="020B0604020202020204" pitchFamily="34" charset="0"/>
              </a:rPr>
              <a:t>Recognize negative thoughts. They often begin with phrases like “I better,” “If I don’t,” or “I should.” This is called thought catching.</a:t>
            </a:r>
          </a:p>
          <a:p>
            <a:pPr>
              <a:lnSpc>
                <a:spcPts val="2512"/>
              </a:lnSpc>
            </a:pPr>
            <a:endParaRPr lang="en-US" sz="2369" spc="97" dirty="0">
              <a:solidFill>
                <a:srgbClr val="FFFFFF"/>
              </a:solidFill>
              <a:cs typeface="Arial" panose="020B0604020202020204" pitchFamily="34" charset="0"/>
            </a:endParaRPr>
          </a:p>
          <a:p>
            <a:pPr>
              <a:lnSpc>
                <a:spcPts val="2512"/>
              </a:lnSpc>
            </a:pPr>
            <a:r>
              <a:rPr lang="en-US" sz="2369" spc="97" dirty="0">
                <a:solidFill>
                  <a:srgbClr val="FFFFFF"/>
                </a:solidFill>
                <a:cs typeface="Arial" panose="020B0604020202020204" pitchFamily="34" charset="0"/>
              </a:rPr>
              <a:t>Stop. Pause. Evaluate thoughts for accuracy.</a:t>
            </a:r>
          </a:p>
          <a:p>
            <a:pPr>
              <a:lnSpc>
                <a:spcPts val="2512"/>
              </a:lnSpc>
            </a:pPr>
            <a:endParaRPr lang="en-US" sz="2369" spc="97" dirty="0">
              <a:solidFill>
                <a:srgbClr val="FFFFFF"/>
              </a:solidFill>
              <a:cs typeface="Arial" panose="020B0604020202020204" pitchFamily="34" charset="0"/>
            </a:endParaRPr>
          </a:p>
          <a:p>
            <a:pPr>
              <a:lnSpc>
                <a:spcPts val="2512"/>
              </a:lnSpc>
            </a:pPr>
            <a:r>
              <a:rPr lang="en-US" sz="2369" spc="97" dirty="0">
                <a:solidFill>
                  <a:srgbClr val="FFFFFF"/>
                </a:solidFill>
                <a:cs typeface="Arial" panose="020B0604020202020204" pitchFamily="34" charset="0"/>
              </a:rPr>
              <a:t>Develop more accurate explanations when difficult things happen. Take away self-blame.</a:t>
            </a:r>
          </a:p>
          <a:p>
            <a:pPr>
              <a:lnSpc>
                <a:spcPts val="2512"/>
              </a:lnSpc>
            </a:pPr>
            <a:endParaRPr lang="en-US" sz="2369" spc="97" dirty="0">
              <a:solidFill>
                <a:srgbClr val="FFFFFF"/>
              </a:solidFill>
              <a:cs typeface="Arial" panose="020B0604020202020204" pitchFamily="34" charset="0"/>
            </a:endParaRPr>
          </a:p>
          <a:p>
            <a:pPr>
              <a:lnSpc>
                <a:spcPts val="2512"/>
              </a:lnSpc>
            </a:pPr>
            <a:r>
              <a:rPr lang="en-US" sz="2369" spc="97" dirty="0">
                <a:solidFill>
                  <a:srgbClr val="FFFFFF"/>
                </a:solidFill>
                <a:cs typeface="Arial" panose="020B0604020202020204" pitchFamily="34" charset="0"/>
              </a:rPr>
              <a:t>De-catastrophize. Let go of harmful thoughts that suggest a mistake or failure will lead to inevitable disaster.</a:t>
            </a:r>
          </a:p>
        </p:txBody>
      </p:sp>
      <p:sp>
        <p:nvSpPr>
          <p:cNvPr id="4" name="TextBox 4"/>
          <p:cNvSpPr txBox="1"/>
          <p:nvPr/>
        </p:nvSpPr>
        <p:spPr>
          <a:xfrm>
            <a:off x="705928" y="1704756"/>
            <a:ext cx="356503" cy="333489"/>
          </a:xfrm>
          <a:prstGeom prst="rect">
            <a:avLst/>
          </a:prstGeom>
        </p:spPr>
        <p:txBody>
          <a:bodyPr lIns="0" tIns="0" rIns="0" bIns="0" rtlCol="0" anchor="t">
            <a:spAutoFit/>
          </a:bodyPr>
          <a:lstStyle/>
          <a:p>
            <a:pPr>
              <a:lnSpc>
                <a:spcPts val="2611"/>
              </a:lnSpc>
            </a:pPr>
            <a:r>
              <a:rPr lang="en-US" sz="2463" spc="98">
                <a:solidFill>
                  <a:srgbClr val="FFFFFF"/>
                </a:solidFill>
                <a:latin typeface="Montserrat Classic"/>
              </a:rPr>
              <a:t>1.</a:t>
            </a:r>
          </a:p>
        </p:txBody>
      </p:sp>
      <p:sp>
        <p:nvSpPr>
          <p:cNvPr id="5" name="TextBox 5"/>
          <p:cNvSpPr txBox="1"/>
          <p:nvPr/>
        </p:nvSpPr>
        <p:spPr>
          <a:xfrm>
            <a:off x="705928" y="2938505"/>
            <a:ext cx="356503" cy="333489"/>
          </a:xfrm>
          <a:prstGeom prst="rect">
            <a:avLst/>
          </a:prstGeom>
        </p:spPr>
        <p:txBody>
          <a:bodyPr lIns="0" tIns="0" rIns="0" bIns="0" rtlCol="0" anchor="t">
            <a:spAutoFit/>
          </a:bodyPr>
          <a:lstStyle/>
          <a:p>
            <a:pPr>
              <a:lnSpc>
                <a:spcPts val="2611"/>
              </a:lnSpc>
            </a:pPr>
            <a:r>
              <a:rPr lang="en-US" sz="2463" spc="98">
                <a:solidFill>
                  <a:srgbClr val="FFFFFF"/>
                </a:solidFill>
                <a:latin typeface="Montserrat Classic"/>
              </a:rPr>
              <a:t>2.</a:t>
            </a:r>
          </a:p>
        </p:txBody>
      </p:sp>
      <p:sp>
        <p:nvSpPr>
          <p:cNvPr id="6" name="TextBox 6"/>
          <p:cNvSpPr txBox="1"/>
          <p:nvPr/>
        </p:nvSpPr>
        <p:spPr>
          <a:xfrm>
            <a:off x="705928" y="3583196"/>
            <a:ext cx="356503" cy="333489"/>
          </a:xfrm>
          <a:prstGeom prst="rect">
            <a:avLst/>
          </a:prstGeom>
        </p:spPr>
        <p:txBody>
          <a:bodyPr lIns="0" tIns="0" rIns="0" bIns="0" rtlCol="0" anchor="t">
            <a:spAutoFit/>
          </a:bodyPr>
          <a:lstStyle/>
          <a:p>
            <a:pPr>
              <a:lnSpc>
                <a:spcPts val="2611"/>
              </a:lnSpc>
            </a:pPr>
            <a:r>
              <a:rPr lang="en-US" sz="2463" spc="98">
                <a:solidFill>
                  <a:srgbClr val="FFFFFF"/>
                </a:solidFill>
                <a:latin typeface="Montserrat Classic"/>
              </a:rPr>
              <a:t>3.</a:t>
            </a:r>
          </a:p>
        </p:txBody>
      </p:sp>
      <p:sp>
        <p:nvSpPr>
          <p:cNvPr id="7" name="TextBox 7"/>
          <p:cNvSpPr txBox="1"/>
          <p:nvPr/>
        </p:nvSpPr>
        <p:spPr>
          <a:xfrm>
            <a:off x="705928" y="4516755"/>
            <a:ext cx="356503" cy="333489"/>
          </a:xfrm>
          <a:prstGeom prst="rect">
            <a:avLst/>
          </a:prstGeom>
        </p:spPr>
        <p:txBody>
          <a:bodyPr lIns="0" tIns="0" rIns="0" bIns="0" rtlCol="0" anchor="t">
            <a:spAutoFit/>
          </a:bodyPr>
          <a:lstStyle/>
          <a:p>
            <a:pPr>
              <a:lnSpc>
                <a:spcPts val="2611"/>
              </a:lnSpc>
            </a:pPr>
            <a:r>
              <a:rPr lang="en-US" sz="2463" spc="98">
                <a:solidFill>
                  <a:srgbClr val="FFFFFF"/>
                </a:solidFill>
                <a:latin typeface="Montserrat Classic"/>
              </a:rPr>
              <a:t>4.</a:t>
            </a:r>
          </a:p>
        </p:txBody>
      </p:sp>
    </p:spTree>
    <p:extLst>
      <p:ext uri="{BB962C8B-B14F-4D97-AF65-F5344CB8AC3E}">
        <p14:creationId xmlns:p14="http://schemas.microsoft.com/office/powerpoint/2010/main" val="33040253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44783" y="984029"/>
            <a:ext cx="7854434" cy="410369"/>
          </a:xfrm>
          <a:prstGeom prst="rect">
            <a:avLst/>
          </a:prstGeom>
        </p:spPr>
        <p:txBody>
          <a:bodyPr lIns="0" tIns="0" rIns="0" bIns="0" rtlCol="0" anchor="t">
            <a:spAutoFit/>
          </a:bodyPr>
          <a:lstStyle/>
          <a:p>
            <a:pPr algn="ctr">
              <a:lnSpc>
                <a:spcPts val="3207"/>
              </a:lnSpc>
            </a:pPr>
            <a:r>
              <a:rPr lang="en-US" sz="3025" spc="121" dirty="0">
                <a:solidFill>
                  <a:srgbClr val="FFFFFF"/>
                </a:solidFill>
                <a:cs typeface="Arial" panose="020B0604020202020204" pitchFamily="34" charset="0"/>
              </a:rPr>
              <a:t>Dialing Down </a:t>
            </a:r>
            <a:r>
              <a:rPr lang="en-US" sz="3025" spc="121" dirty="0">
                <a:solidFill>
                  <a:srgbClr val="FF0000"/>
                </a:solidFill>
                <a:cs typeface="Arial" panose="020B0604020202020204" pitchFamily="34" charset="0"/>
              </a:rPr>
              <a:t>Catastrophic</a:t>
            </a:r>
            <a:r>
              <a:rPr lang="en-US" sz="3025" spc="121" dirty="0">
                <a:solidFill>
                  <a:srgbClr val="FFFFFF"/>
                </a:solidFill>
                <a:cs typeface="Arial" panose="020B0604020202020204" pitchFamily="34" charset="0"/>
              </a:rPr>
              <a:t> Thought</a:t>
            </a:r>
          </a:p>
        </p:txBody>
      </p:sp>
      <p:sp>
        <p:nvSpPr>
          <p:cNvPr id="3" name="TextBox 3"/>
          <p:cNvSpPr txBox="1"/>
          <p:nvPr/>
        </p:nvSpPr>
        <p:spPr>
          <a:xfrm>
            <a:off x="1143000" y="2133600"/>
            <a:ext cx="7600128" cy="3462486"/>
          </a:xfrm>
          <a:prstGeom prst="rect">
            <a:avLst/>
          </a:prstGeom>
        </p:spPr>
        <p:txBody>
          <a:bodyPr lIns="0" tIns="0" rIns="0" bIns="0" rtlCol="0" anchor="t">
            <a:spAutoFit/>
          </a:bodyPr>
          <a:lstStyle/>
          <a:p>
            <a:pPr>
              <a:lnSpc>
                <a:spcPts val="2724"/>
              </a:lnSpc>
            </a:pPr>
            <a:r>
              <a:rPr lang="en-US" sz="2369" spc="95" dirty="0">
                <a:solidFill>
                  <a:srgbClr val="FFFFFF"/>
                </a:solidFill>
                <a:cs typeface="Arial" panose="020B0604020202020204" pitchFamily="34" charset="0"/>
              </a:rPr>
              <a:t>In conversations between adults and youth, we can miss the opportunity for them to learn how to change their thinking patterns. </a:t>
            </a:r>
          </a:p>
          <a:p>
            <a:pPr>
              <a:lnSpc>
                <a:spcPts val="2724"/>
              </a:lnSpc>
            </a:pPr>
            <a:endParaRPr lang="en-US" sz="2369" spc="95" dirty="0">
              <a:solidFill>
                <a:srgbClr val="FFFFFF"/>
              </a:solidFill>
              <a:cs typeface="Arial" panose="020B0604020202020204" pitchFamily="34" charset="0"/>
            </a:endParaRPr>
          </a:p>
          <a:p>
            <a:pPr>
              <a:lnSpc>
                <a:spcPts val="2724"/>
              </a:lnSpc>
            </a:pPr>
            <a:r>
              <a:rPr lang="en-US" sz="2369" spc="95" dirty="0">
                <a:solidFill>
                  <a:srgbClr val="FFFFFF"/>
                </a:solidFill>
                <a:cs typeface="Arial" panose="020B0604020202020204" pitchFamily="34" charset="0"/>
              </a:rPr>
              <a:t>We focus on the A (“What happened?”) and C (“How do you feel now?” or “What are you going to do?”). We can help them better understand the B connectors - the silent self-talk that drives their beliefs, determines how they interpret situations, and can lead to a </a:t>
            </a:r>
            <a:r>
              <a:rPr lang="en-US" sz="2369" spc="95" dirty="0">
                <a:solidFill>
                  <a:srgbClr val="43AB4A"/>
                </a:solidFill>
                <a:cs typeface="Arial" panose="020B0604020202020204" pitchFamily="34" charset="0"/>
              </a:rPr>
              <a:t>calm</a:t>
            </a:r>
            <a:r>
              <a:rPr lang="en-US" sz="2369" spc="95" dirty="0">
                <a:solidFill>
                  <a:srgbClr val="FFFFFF"/>
                </a:solidFill>
                <a:cs typeface="Arial" panose="020B0604020202020204" pitchFamily="34" charset="0"/>
              </a:rPr>
              <a:t> versus </a:t>
            </a:r>
            <a:r>
              <a:rPr lang="en-US" sz="2369" spc="95" dirty="0">
                <a:solidFill>
                  <a:srgbClr val="FF0000"/>
                </a:solidFill>
                <a:cs typeface="Arial" panose="020B0604020202020204" pitchFamily="34" charset="0"/>
              </a:rPr>
              <a:t>reactive</a:t>
            </a:r>
            <a:r>
              <a:rPr lang="en-US" sz="2369" spc="95" dirty="0">
                <a:solidFill>
                  <a:srgbClr val="FFFFFF"/>
                </a:solidFill>
                <a:cs typeface="Arial" panose="020B0604020202020204" pitchFamily="34" charset="0"/>
              </a:rPr>
              <a:t> response.</a:t>
            </a:r>
          </a:p>
        </p:txBody>
      </p:sp>
    </p:spTree>
    <p:extLst>
      <p:ext uri="{BB962C8B-B14F-4D97-AF65-F5344CB8AC3E}">
        <p14:creationId xmlns:p14="http://schemas.microsoft.com/office/powerpoint/2010/main" val="141285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22391" y="1230132"/>
            <a:ext cx="8499218" cy="410369"/>
          </a:xfrm>
          <a:prstGeom prst="rect">
            <a:avLst/>
          </a:prstGeom>
        </p:spPr>
        <p:txBody>
          <a:bodyPr lIns="0" tIns="0" rIns="0" bIns="0" rtlCol="0" anchor="t">
            <a:spAutoFit/>
          </a:bodyPr>
          <a:lstStyle/>
          <a:p>
            <a:pPr algn="ctr">
              <a:lnSpc>
                <a:spcPts val="3207"/>
              </a:lnSpc>
            </a:pPr>
            <a:r>
              <a:rPr lang="en-US" sz="3025" spc="121" dirty="0">
                <a:solidFill>
                  <a:srgbClr val="FFFFFF"/>
                </a:solidFill>
                <a:cs typeface="Arial" panose="020B0604020202020204" pitchFamily="34" charset="0"/>
              </a:rPr>
              <a:t>Dialing Down </a:t>
            </a:r>
            <a:r>
              <a:rPr lang="en-US" sz="3025" spc="121" dirty="0">
                <a:solidFill>
                  <a:srgbClr val="FF0000"/>
                </a:solidFill>
                <a:cs typeface="Arial" panose="020B0604020202020204" pitchFamily="34" charset="0"/>
              </a:rPr>
              <a:t>Self-Defeating</a:t>
            </a:r>
            <a:r>
              <a:rPr lang="en-US" sz="3025" spc="121" dirty="0">
                <a:solidFill>
                  <a:srgbClr val="FFFFFF"/>
                </a:solidFill>
                <a:cs typeface="Arial" panose="020B0604020202020204" pitchFamily="34" charset="0"/>
              </a:rPr>
              <a:t> Thoughts</a:t>
            </a:r>
          </a:p>
        </p:txBody>
      </p:sp>
      <p:sp>
        <p:nvSpPr>
          <p:cNvPr id="3" name="TextBox 3"/>
          <p:cNvSpPr txBox="1"/>
          <p:nvPr/>
        </p:nvSpPr>
        <p:spPr>
          <a:xfrm>
            <a:off x="685800" y="2333285"/>
            <a:ext cx="7772400" cy="2872581"/>
          </a:xfrm>
          <a:prstGeom prst="rect">
            <a:avLst/>
          </a:prstGeom>
        </p:spPr>
        <p:txBody>
          <a:bodyPr lIns="0" tIns="0" rIns="0" bIns="0" rtlCol="0" anchor="t">
            <a:spAutoFit/>
          </a:bodyPr>
          <a:lstStyle/>
          <a:p>
            <a:pPr>
              <a:lnSpc>
                <a:spcPts val="2832"/>
              </a:lnSpc>
            </a:pPr>
            <a:r>
              <a:rPr lang="en-US" sz="2463" spc="98" dirty="0">
                <a:solidFill>
                  <a:srgbClr val="FFFFFF"/>
                </a:solidFill>
                <a:cs typeface="Arial" panose="020B0604020202020204" pitchFamily="34" charset="0"/>
              </a:rPr>
              <a:t>Self-defeating thoughts often begin with words like “I never” or “I can’t.” This undermines hope. Help teens add the transformative word </a:t>
            </a:r>
            <a:r>
              <a:rPr lang="en-US" sz="2463" spc="98" dirty="0">
                <a:solidFill>
                  <a:srgbClr val="43AB4A"/>
                </a:solidFill>
                <a:cs typeface="Arial" panose="020B0604020202020204" pitchFamily="34" charset="0"/>
              </a:rPr>
              <a:t>“yet”</a:t>
            </a:r>
            <a:r>
              <a:rPr lang="en-US" sz="2463" spc="98" dirty="0">
                <a:solidFill>
                  <a:srgbClr val="FFFFFF"/>
                </a:solidFill>
                <a:cs typeface="Arial" panose="020B0604020202020204" pitchFamily="34" charset="0"/>
              </a:rPr>
              <a:t> to their thoughts. </a:t>
            </a:r>
          </a:p>
          <a:p>
            <a:pPr>
              <a:lnSpc>
                <a:spcPts val="2832"/>
              </a:lnSpc>
            </a:pPr>
            <a:endParaRPr lang="en-US" sz="2463" spc="98" dirty="0">
              <a:solidFill>
                <a:srgbClr val="FFFFFF"/>
              </a:solidFill>
              <a:cs typeface="Arial" panose="020B0604020202020204" pitchFamily="34" charset="0"/>
            </a:endParaRPr>
          </a:p>
          <a:p>
            <a:pPr>
              <a:lnSpc>
                <a:spcPts val="2832"/>
              </a:lnSpc>
            </a:pPr>
            <a:r>
              <a:rPr lang="en-US" sz="2463" spc="98" dirty="0">
                <a:solidFill>
                  <a:srgbClr val="FFFFFF"/>
                </a:solidFill>
                <a:cs typeface="Arial" panose="020B0604020202020204" pitchFamily="34" charset="0"/>
              </a:rPr>
              <a:t>“I can’t solve this problem” becomes, “I can’t solve this problem </a:t>
            </a:r>
            <a:r>
              <a:rPr lang="en-US" sz="2463" spc="98" dirty="0">
                <a:solidFill>
                  <a:srgbClr val="43AB4A"/>
                </a:solidFill>
                <a:cs typeface="Arial" panose="020B0604020202020204" pitchFamily="34" charset="0"/>
              </a:rPr>
              <a:t>yet</a:t>
            </a:r>
            <a:r>
              <a:rPr lang="en-US" sz="2463" spc="98" dirty="0">
                <a:solidFill>
                  <a:srgbClr val="FFFFFF"/>
                </a:solidFill>
                <a:cs typeface="Arial" panose="020B0604020202020204" pitchFamily="34" charset="0"/>
              </a:rPr>
              <a:t>.” Hope. Then teens can free their minds to make an action plan.</a:t>
            </a:r>
          </a:p>
        </p:txBody>
      </p:sp>
    </p:spTree>
    <p:extLst>
      <p:ext uri="{BB962C8B-B14F-4D97-AF65-F5344CB8AC3E}">
        <p14:creationId xmlns:p14="http://schemas.microsoft.com/office/powerpoint/2010/main" val="41880964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3">
            <a:extLst>
              <a:ext uri="{FF2B5EF4-FFF2-40B4-BE49-F238E27FC236}">
                <a16:creationId xmlns:a16="http://schemas.microsoft.com/office/drawing/2014/main" id="{45F9D674-83CC-8AF7-C286-1B60F726DBE7}"/>
              </a:ext>
            </a:extLst>
          </p:cNvPr>
          <p:cNvSpPr>
            <a:spLocks noGrp="1" noChangeArrowheads="1"/>
          </p:cNvSpPr>
          <p:nvPr>
            <p:ph type="body" idx="1"/>
          </p:nvPr>
        </p:nvSpPr>
        <p:spPr>
          <a:xfrm>
            <a:off x="228600" y="2590800"/>
            <a:ext cx="8686800" cy="4114800"/>
          </a:xfrm>
        </p:spPr>
        <p:txBody>
          <a:bodyPr/>
          <a:lstStyle/>
          <a:p>
            <a:pPr algn="l">
              <a:buClr>
                <a:schemeClr val="tx1"/>
              </a:buClr>
              <a:buFontTx/>
              <a:buChar char="•"/>
            </a:pPr>
            <a:endParaRPr lang="en-US" altLang="en-US" sz="3600" dirty="0">
              <a:latin typeface="Arial" panose="020B0604020202020204" pitchFamily="34" charset="0"/>
              <a:ea typeface="ＭＳ Ｐゴシック" panose="020B0600070205080204" pitchFamily="34" charset="-128"/>
            </a:endParaRPr>
          </a:p>
          <a:p>
            <a:pPr algn="l">
              <a:buClr>
                <a:schemeClr val="tx1"/>
              </a:buClr>
              <a:buFontTx/>
              <a:buChar char="•"/>
            </a:pPr>
            <a:r>
              <a:rPr lang="en-US" altLang="en-US" dirty="0">
                <a:latin typeface="Arial" panose="020B0604020202020204" pitchFamily="34" charset="0"/>
                <a:ea typeface="ＭＳ Ｐゴシック" panose="020B0600070205080204" pitchFamily="34" charset="-128"/>
              </a:rPr>
              <a:t>Talking in a way young people understand</a:t>
            </a:r>
          </a:p>
          <a:p>
            <a:pPr algn="l">
              <a:buFontTx/>
              <a:buChar char="•"/>
            </a:pPr>
            <a:r>
              <a:rPr lang="en-US" altLang="en-US" dirty="0">
                <a:latin typeface="Arial" panose="020B0604020202020204" pitchFamily="34" charset="0"/>
                <a:ea typeface="ＭＳ Ｐゴシック" panose="020B0600070205080204" pitchFamily="34" charset="-128"/>
              </a:rPr>
              <a:t>Recognizing the cognitive development of adolescence</a:t>
            </a:r>
          </a:p>
          <a:p>
            <a:pPr algn="l">
              <a:buFontTx/>
              <a:buChar char="•"/>
            </a:pPr>
            <a:r>
              <a:rPr lang="en-US" altLang="en-US" dirty="0">
                <a:latin typeface="Arial" panose="020B0604020202020204" pitchFamily="34" charset="0"/>
                <a:ea typeface="ＭＳ Ｐゴシック" panose="020B0600070205080204" pitchFamily="34" charset="-128"/>
              </a:rPr>
              <a:t>No more lectures!!!!!!</a:t>
            </a:r>
          </a:p>
          <a:p>
            <a:pPr algn="l">
              <a:buFontTx/>
              <a:buChar char="•"/>
            </a:pPr>
            <a:r>
              <a:rPr lang="en-US" altLang="en-US" dirty="0">
                <a:latin typeface="Arial" panose="020B0604020202020204" pitchFamily="34" charset="0"/>
                <a:ea typeface="ＭＳ Ｐゴシック" panose="020B0600070205080204" pitchFamily="34" charset="-128"/>
              </a:rPr>
              <a:t>No </a:t>
            </a:r>
            <a:r>
              <a:rPr lang="en-US" altLang="en-US" dirty="0">
                <a:solidFill>
                  <a:srgbClr val="FF0000"/>
                </a:solidFill>
                <a:latin typeface="Arial" panose="020B0604020202020204" pitchFamily="34" charset="0"/>
                <a:ea typeface="ＭＳ Ｐゴシック" panose="020B0600070205080204" pitchFamily="34" charset="-128"/>
              </a:rPr>
              <a:t>hot</a:t>
            </a:r>
            <a:r>
              <a:rPr lang="en-US" altLang="en-US" dirty="0">
                <a:latin typeface="Arial" panose="020B0604020202020204" pitchFamily="34" charset="0"/>
                <a:ea typeface="ＭＳ Ｐゴシック" panose="020B0600070205080204" pitchFamily="34" charset="-128"/>
              </a:rPr>
              <a:t> Communication</a:t>
            </a:r>
          </a:p>
        </p:txBody>
      </p:sp>
      <p:sp>
        <p:nvSpPr>
          <p:cNvPr id="144386" name="Rectangle 5">
            <a:extLst>
              <a:ext uri="{FF2B5EF4-FFF2-40B4-BE49-F238E27FC236}">
                <a16:creationId xmlns:a16="http://schemas.microsoft.com/office/drawing/2014/main" id="{34C0B0E0-996B-0A87-5017-07E65E908124}"/>
              </a:ext>
            </a:extLst>
          </p:cNvPr>
          <p:cNvSpPr>
            <a:spLocks noGrp="1" noChangeArrowheads="1"/>
          </p:cNvSpPr>
          <p:nvPr>
            <p:ph type="title"/>
          </p:nvPr>
        </p:nvSpPr>
        <p:spPr>
          <a:noFill/>
        </p:spPr>
        <p:txBody>
          <a:bodyPr/>
          <a:lstStyle/>
          <a:p>
            <a:r>
              <a:rPr lang="en-US" altLang="en-US" sz="2800" b="1" dirty="0">
                <a:latin typeface="Arial" panose="020B0604020202020204" pitchFamily="34" charset="0"/>
                <a:ea typeface="ＭＳ Ｐゴシック" panose="020B0600070205080204" pitchFamily="34" charset="-128"/>
              </a:rPr>
              <a:t>We build control every time we engage their thinking capacities instead of trigger their emotional responses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3" name="Content Placeholder 3">
            <a:extLst>
              <a:ext uri="{FF2B5EF4-FFF2-40B4-BE49-F238E27FC236}">
                <a16:creationId xmlns:a16="http://schemas.microsoft.com/office/drawing/2014/main" id="{40380EE4-040E-1202-716C-92C4B13207F4}"/>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2698750" y="2990850"/>
            <a:ext cx="3625850" cy="1047750"/>
          </a:xfrm>
          <a:solidFill>
            <a:srgbClr val="92D050"/>
          </a:solidFill>
          <a:ln w="38100">
            <a:solidFill>
              <a:srgbClr val="7030A0"/>
            </a:solidFill>
            <a:miter lim="800000"/>
            <a:headEnd/>
            <a:tailEnd/>
          </a:ln>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a:extLst>
              <a:ext uri="{FF2B5EF4-FFF2-40B4-BE49-F238E27FC236}">
                <a16:creationId xmlns:a16="http://schemas.microsoft.com/office/drawing/2014/main" id="{8DDB3C54-09B1-3688-9DAA-21BC0F0C1344}"/>
              </a:ext>
            </a:extLst>
          </p:cNvPr>
          <p:cNvSpPr txBox="1">
            <a:spLocks noChangeArrowheads="1"/>
          </p:cNvSpPr>
          <p:nvPr/>
        </p:nvSpPr>
        <p:spPr bwMode="auto">
          <a:xfrm>
            <a:off x="2016125" y="257175"/>
            <a:ext cx="17414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800">
                <a:latin typeface="Arial" panose="020B0604020202020204" pitchFamily="34" charset="0"/>
              </a:rPr>
              <a:t>You fight, but she uses her knife first</a:t>
            </a:r>
          </a:p>
        </p:txBody>
      </p:sp>
      <p:cxnSp>
        <p:nvCxnSpPr>
          <p:cNvPr id="41" name="Straight Arrow Connector 40">
            <a:extLst>
              <a:ext uri="{FF2B5EF4-FFF2-40B4-BE49-F238E27FC236}">
                <a16:creationId xmlns:a16="http://schemas.microsoft.com/office/drawing/2014/main" id="{CE54FC0F-C1E2-FA8B-D3A3-E2386186C799}"/>
              </a:ext>
            </a:extLst>
          </p:cNvPr>
          <p:cNvCxnSpPr>
            <a:cxnSpLocks noChangeShapeType="1"/>
          </p:cNvCxnSpPr>
          <p:nvPr/>
        </p:nvCxnSpPr>
        <p:spPr bwMode="auto">
          <a:xfrm>
            <a:off x="3979863" y="706438"/>
            <a:ext cx="914400" cy="0"/>
          </a:xfrm>
          <a:prstGeom prst="straightConnector1">
            <a:avLst/>
          </a:prstGeom>
          <a:noFill/>
          <a:ln w="38100">
            <a:solidFill>
              <a:schemeClr val="tx1"/>
            </a:solidFill>
            <a:prstDash val="dash"/>
            <a:round/>
            <a:headEnd/>
            <a:tailEnd type="arrow" w="med" len="med"/>
          </a:ln>
          <a:extLst>
            <a:ext uri="{909E8E84-426E-40DD-AFC4-6F175D3DCCD1}">
              <a14:hiddenFill xmlns:a14="http://schemas.microsoft.com/office/drawing/2010/main">
                <a:noFill/>
              </a14:hiddenFill>
            </a:ext>
          </a:extLst>
        </p:spPr>
      </p:cxnSp>
      <p:cxnSp>
        <p:nvCxnSpPr>
          <p:cNvPr id="44" name="Straight Arrow Connector 43">
            <a:extLst>
              <a:ext uri="{FF2B5EF4-FFF2-40B4-BE49-F238E27FC236}">
                <a16:creationId xmlns:a16="http://schemas.microsoft.com/office/drawing/2014/main" id="{676AF278-D646-364C-21E6-8F7299CE15B6}"/>
              </a:ext>
            </a:extLst>
          </p:cNvPr>
          <p:cNvCxnSpPr>
            <a:cxnSpLocks noChangeShapeType="1"/>
          </p:cNvCxnSpPr>
          <p:nvPr/>
        </p:nvCxnSpPr>
        <p:spPr bwMode="auto">
          <a:xfrm>
            <a:off x="6324600" y="693738"/>
            <a:ext cx="914400" cy="0"/>
          </a:xfrm>
          <a:prstGeom prst="straightConnector1">
            <a:avLst/>
          </a:prstGeom>
          <a:noFill/>
          <a:ln w="38100">
            <a:solidFill>
              <a:schemeClr val="tx1"/>
            </a:solidFill>
            <a:prstDash val="dash"/>
            <a:round/>
            <a:headEnd/>
            <a:tailEnd type="arrow" w="med" len="med"/>
          </a:ln>
          <a:extLst>
            <a:ext uri="{909E8E84-426E-40DD-AFC4-6F175D3DCCD1}">
              <a14:hiddenFill xmlns:a14="http://schemas.microsoft.com/office/drawing/2010/main">
                <a:noFill/>
              </a14:hiddenFill>
            </a:ext>
          </a:extLst>
        </p:spPr>
      </p:cxnSp>
      <p:sp>
        <p:nvSpPr>
          <p:cNvPr id="45" name="TextBox 44">
            <a:extLst>
              <a:ext uri="{FF2B5EF4-FFF2-40B4-BE49-F238E27FC236}">
                <a16:creationId xmlns:a16="http://schemas.microsoft.com/office/drawing/2014/main" id="{65C9A6CB-2094-159A-B870-1E5A3837EA25}"/>
              </a:ext>
            </a:extLst>
          </p:cNvPr>
          <p:cNvSpPr txBox="1">
            <a:spLocks noChangeArrowheads="1"/>
          </p:cNvSpPr>
          <p:nvPr/>
        </p:nvSpPr>
        <p:spPr bwMode="auto">
          <a:xfrm>
            <a:off x="4710113" y="407988"/>
            <a:ext cx="17414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800">
                <a:latin typeface="Arial" panose="020B0604020202020204" pitchFamily="34" charset="0"/>
              </a:rPr>
              <a:t>Stabbed</a:t>
            </a:r>
          </a:p>
          <a:p>
            <a:pPr>
              <a:spcBef>
                <a:spcPct val="0"/>
              </a:spcBef>
            </a:pPr>
            <a:r>
              <a:rPr lang="en-US" altLang="en-US" sz="1800">
                <a:latin typeface="Arial" panose="020B0604020202020204" pitchFamily="34" charset="0"/>
              </a:rPr>
              <a:t> in back</a:t>
            </a:r>
          </a:p>
        </p:txBody>
      </p:sp>
      <p:sp>
        <p:nvSpPr>
          <p:cNvPr id="46" name="TextBox 45">
            <a:extLst>
              <a:ext uri="{FF2B5EF4-FFF2-40B4-BE49-F238E27FC236}">
                <a16:creationId xmlns:a16="http://schemas.microsoft.com/office/drawing/2014/main" id="{CD651B7D-84D1-463D-7D6E-60B4EB7E1BC0}"/>
              </a:ext>
            </a:extLst>
          </p:cNvPr>
          <p:cNvSpPr txBox="1">
            <a:spLocks noChangeArrowheads="1"/>
          </p:cNvSpPr>
          <p:nvPr/>
        </p:nvSpPr>
        <p:spPr bwMode="auto">
          <a:xfrm>
            <a:off x="7210425" y="303213"/>
            <a:ext cx="17414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800" b="1">
                <a:latin typeface="Arial" panose="020B0604020202020204" pitchFamily="34" charset="0"/>
              </a:rPr>
              <a:t>Maimed and left in a wheelchair</a:t>
            </a:r>
          </a:p>
        </p:txBody>
      </p:sp>
      <p:sp>
        <p:nvSpPr>
          <p:cNvPr id="47" name="TextBox 46">
            <a:extLst>
              <a:ext uri="{FF2B5EF4-FFF2-40B4-BE49-F238E27FC236}">
                <a16:creationId xmlns:a16="http://schemas.microsoft.com/office/drawing/2014/main" id="{D2EE7DB8-F9C7-2757-D4C5-408254C6E56D}"/>
              </a:ext>
            </a:extLst>
          </p:cNvPr>
          <p:cNvSpPr txBox="1">
            <a:spLocks noChangeArrowheads="1"/>
          </p:cNvSpPr>
          <p:nvPr/>
        </p:nvSpPr>
        <p:spPr bwMode="auto">
          <a:xfrm>
            <a:off x="2643188" y="1676400"/>
            <a:ext cx="17414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800">
                <a:latin typeface="Arial" panose="020B0604020202020204" pitchFamily="34" charset="0"/>
              </a:rPr>
              <a:t>You fight, but she uses her knife first</a:t>
            </a:r>
          </a:p>
        </p:txBody>
      </p:sp>
      <p:cxnSp>
        <p:nvCxnSpPr>
          <p:cNvPr id="51" name="Straight Arrow Connector 50">
            <a:extLst>
              <a:ext uri="{FF2B5EF4-FFF2-40B4-BE49-F238E27FC236}">
                <a16:creationId xmlns:a16="http://schemas.microsoft.com/office/drawing/2014/main" id="{62771FBD-FCC3-DE9D-CB91-87265975BF2D}"/>
              </a:ext>
            </a:extLst>
          </p:cNvPr>
          <p:cNvCxnSpPr>
            <a:cxnSpLocks noChangeShapeType="1"/>
          </p:cNvCxnSpPr>
          <p:nvPr/>
        </p:nvCxnSpPr>
        <p:spPr bwMode="auto">
          <a:xfrm>
            <a:off x="4430713" y="2090738"/>
            <a:ext cx="914400" cy="0"/>
          </a:xfrm>
          <a:prstGeom prst="straightConnector1">
            <a:avLst/>
          </a:prstGeom>
          <a:noFill/>
          <a:ln w="38100">
            <a:solidFill>
              <a:schemeClr val="tx1"/>
            </a:solidFill>
            <a:prstDash val="dash"/>
            <a:round/>
            <a:headEnd/>
            <a:tailEnd type="arrow" w="med" len="med"/>
          </a:ln>
          <a:extLst>
            <a:ext uri="{909E8E84-426E-40DD-AFC4-6F175D3DCCD1}">
              <a14:hiddenFill xmlns:a14="http://schemas.microsoft.com/office/drawing/2010/main">
                <a:noFill/>
              </a14:hiddenFill>
            </a:ext>
          </a:extLst>
        </p:spPr>
      </p:cxnSp>
      <p:cxnSp>
        <p:nvCxnSpPr>
          <p:cNvPr id="52" name="Straight Arrow Connector 51">
            <a:extLst>
              <a:ext uri="{FF2B5EF4-FFF2-40B4-BE49-F238E27FC236}">
                <a16:creationId xmlns:a16="http://schemas.microsoft.com/office/drawing/2014/main" id="{D6AD7910-2651-B00E-D706-11FF0A7A1F35}"/>
              </a:ext>
            </a:extLst>
          </p:cNvPr>
          <p:cNvCxnSpPr>
            <a:cxnSpLocks noChangeShapeType="1"/>
          </p:cNvCxnSpPr>
          <p:nvPr/>
        </p:nvCxnSpPr>
        <p:spPr bwMode="auto">
          <a:xfrm>
            <a:off x="6743700" y="2071688"/>
            <a:ext cx="914400" cy="0"/>
          </a:xfrm>
          <a:prstGeom prst="straightConnector1">
            <a:avLst/>
          </a:prstGeom>
          <a:noFill/>
          <a:ln w="38100">
            <a:solidFill>
              <a:schemeClr val="tx1"/>
            </a:solidFill>
            <a:prstDash val="dash"/>
            <a:round/>
            <a:headEnd/>
            <a:tailEnd type="arrow" w="med" len="med"/>
          </a:ln>
          <a:extLst>
            <a:ext uri="{909E8E84-426E-40DD-AFC4-6F175D3DCCD1}">
              <a14:hiddenFill xmlns:a14="http://schemas.microsoft.com/office/drawing/2010/main">
                <a:noFill/>
              </a14:hiddenFill>
            </a:ext>
          </a:extLst>
        </p:spPr>
      </p:cxnSp>
      <p:sp>
        <p:nvSpPr>
          <p:cNvPr id="53" name="TextBox 52">
            <a:extLst>
              <a:ext uri="{FF2B5EF4-FFF2-40B4-BE49-F238E27FC236}">
                <a16:creationId xmlns:a16="http://schemas.microsoft.com/office/drawing/2014/main" id="{5C7B3DE3-1458-B369-5160-1A75BD29D7F3}"/>
              </a:ext>
            </a:extLst>
          </p:cNvPr>
          <p:cNvSpPr txBox="1">
            <a:spLocks noChangeArrowheads="1"/>
          </p:cNvSpPr>
          <p:nvPr/>
        </p:nvSpPr>
        <p:spPr bwMode="auto">
          <a:xfrm>
            <a:off x="5122863" y="1724025"/>
            <a:ext cx="17430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800">
                <a:latin typeface="Arial" panose="020B0604020202020204" pitchFamily="34" charset="0"/>
              </a:rPr>
              <a:t>Stabbed</a:t>
            </a:r>
          </a:p>
          <a:p>
            <a:pPr>
              <a:spcBef>
                <a:spcPct val="0"/>
              </a:spcBef>
            </a:pPr>
            <a:r>
              <a:rPr lang="en-US" altLang="en-US" sz="1800">
                <a:latin typeface="Arial" panose="020B0604020202020204" pitchFamily="34" charset="0"/>
              </a:rPr>
              <a:t> in the</a:t>
            </a:r>
          </a:p>
          <a:p>
            <a:pPr>
              <a:spcBef>
                <a:spcPct val="0"/>
              </a:spcBef>
            </a:pPr>
            <a:r>
              <a:rPr lang="en-US" altLang="en-US" sz="1800">
                <a:latin typeface="Arial" panose="020B0604020202020204" pitchFamily="34" charset="0"/>
              </a:rPr>
              <a:t>heart</a:t>
            </a:r>
          </a:p>
        </p:txBody>
      </p:sp>
      <p:sp>
        <p:nvSpPr>
          <p:cNvPr id="54" name="TextBox 53">
            <a:extLst>
              <a:ext uri="{FF2B5EF4-FFF2-40B4-BE49-F238E27FC236}">
                <a16:creationId xmlns:a16="http://schemas.microsoft.com/office/drawing/2014/main" id="{B693A6AB-1B83-117E-4397-3B4924DACF89}"/>
              </a:ext>
            </a:extLst>
          </p:cNvPr>
          <p:cNvSpPr txBox="1">
            <a:spLocks noChangeArrowheads="1"/>
          </p:cNvSpPr>
          <p:nvPr/>
        </p:nvSpPr>
        <p:spPr bwMode="auto">
          <a:xfrm>
            <a:off x="7440613" y="1770063"/>
            <a:ext cx="17414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800" b="1">
                <a:latin typeface="Arial" panose="020B0604020202020204" pitchFamily="34" charset="0"/>
              </a:rPr>
              <a:t>You are</a:t>
            </a:r>
          </a:p>
          <a:p>
            <a:pPr>
              <a:spcBef>
                <a:spcPct val="0"/>
              </a:spcBef>
            </a:pPr>
            <a:r>
              <a:rPr lang="en-US" altLang="en-US" sz="1800" b="1">
                <a:latin typeface="Arial" panose="020B0604020202020204" pitchFamily="34" charset="0"/>
              </a:rPr>
              <a:t>killed</a:t>
            </a:r>
          </a:p>
        </p:txBody>
      </p:sp>
      <p:sp>
        <p:nvSpPr>
          <p:cNvPr id="56" name="TextBox 55">
            <a:extLst>
              <a:ext uri="{FF2B5EF4-FFF2-40B4-BE49-F238E27FC236}">
                <a16:creationId xmlns:a16="http://schemas.microsoft.com/office/drawing/2014/main" id="{9BFD1FAF-2FBA-2B60-BCE8-AF08FD1BF68C}"/>
              </a:ext>
            </a:extLst>
          </p:cNvPr>
          <p:cNvSpPr txBox="1">
            <a:spLocks noChangeArrowheads="1"/>
          </p:cNvSpPr>
          <p:nvPr/>
        </p:nvSpPr>
        <p:spPr bwMode="auto">
          <a:xfrm>
            <a:off x="2127250" y="3022600"/>
            <a:ext cx="17414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800">
                <a:latin typeface="Arial" panose="020B0604020202020204" pitchFamily="34" charset="0"/>
              </a:rPr>
              <a:t>You fight </a:t>
            </a:r>
          </a:p>
          <a:p>
            <a:pPr>
              <a:spcBef>
                <a:spcPct val="0"/>
              </a:spcBef>
            </a:pPr>
            <a:r>
              <a:rPr lang="en-US" altLang="en-US" sz="1800">
                <a:latin typeface="Arial" panose="020B0604020202020204" pitchFamily="34" charset="0"/>
              </a:rPr>
              <a:t>and kill her</a:t>
            </a:r>
          </a:p>
        </p:txBody>
      </p:sp>
      <p:cxnSp>
        <p:nvCxnSpPr>
          <p:cNvPr id="57" name="Straight Arrow Connector 56">
            <a:extLst>
              <a:ext uri="{FF2B5EF4-FFF2-40B4-BE49-F238E27FC236}">
                <a16:creationId xmlns:a16="http://schemas.microsoft.com/office/drawing/2014/main" id="{EAC88C8A-65BC-49C1-CBAE-EFD72BFF68D3}"/>
              </a:ext>
            </a:extLst>
          </p:cNvPr>
          <p:cNvCxnSpPr>
            <a:cxnSpLocks noChangeShapeType="1"/>
          </p:cNvCxnSpPr>
          <p:nvPr/>
        </p:nvCxnSpPr>
        <p:spPr bwMode="auto">
          <a:xfrm>
            <a:off x="3806825" y="3435350"/>
            <a:ext cx="914400" cy="0"/>
          </a:xfrm>
          <a:prstGeom prst="straightConnector1">
            <a:avLst/>
          </a:prstGeom>
          <a:noFill/>
          <a:ln w="38100">
            <a:solidFill>
              <a:schemeClr val="tx1"/>
            </a:solidFill>
            <a:prstDash val="dash"/>
            <a:round/>
            <a:headEnd/>
            <a:tailEnd type="arrow" w="med" len="med"/>
          </a:ln>
          <a:extLst>
            <a:ext uri="{909E8E84-426E-40DD-AFC4-6F175D3DCCD1}">
              <a14:hiddenFill xmlns:a14="http://schemas.microsoft.com/office/drawing/2010/main">
                <a:noFill/>
              </a14:hiddenFill>
            </a:ext>
          </a:extLst>
        </p:spPr>
      </p:cxnSp>
      <p:cxnSp>
        <p:nvCxnSpPr>
          <p:cNvPr id="58" name="Straight Arrow Connector 57">
            <a:extLst>
              <a:ext uri="{FF2B5EF4-FFF2-40B4-BE49-F238E27FC236}">
                <a16:creationId xmlns:a16="http://schemas.microsoft.com/office/drawing/2014/main" id="{52A51979-F2FF-6F89-4A7E-E81D77A99F1E}"/>
              </a:ext>
            </a:extLst>
          </p:cNvPr>
          <p:cNvCxnSpPr>
            <a:cxnSpLocks noChangeShapeType="1"/>
          </p:cNvCxnSpPr>
          <p:nvPr/>
        </p:nvCxnSpPr>
        <p:spPr bwMode="auto">
          <a:xfrm>
            <a:off x="5657850" y="5462588"/>
            <a:ext cx="914400" cy="0"/>
          </a:xfrm>
          <a:prstGeom prst="straightConnector1">
            <a:avLst/>
          </a:prstGeom>
          <a:noFill/>
          <a:ln w="38100">
            <a:solidFill>
              <a:schemeClr val="tx1"/>
            </a:solidFill>
            <a:prstDash val="dash"/>
            <a:round/>
            <a:headEnd/>
            <a:tailEnd type="arrow" w="med" len="med"/>
          </a:ln>
          <a:extLst>
            <a:ext uri="{909E8E84-426E-40DD-AFC4-6F175D3DCCD1}">
              <a14:hiddenFill xmlns:a14="http://schemas.microsoft.com/office/drawing/2010/main">
                <a:noFill/>
              </a14:hiddenFill>
            </a:ext>
          </a:extLst>
        </p:spPr>
      </p:cxnSp>
      <p:sp>
        <p:nvSpPr>
          <p:cNvPr id="59" name="TextBox 58">
            <a:extLst>
              <a:ext uri="{FF2B5EF4-FFF2-40B4-BE49-F238E27FC236}">
                <a16:creationId xmlns:a16="http://schemas.microsoft.com/office/drawing/2014/main" id="{24E6F85E-8692-3FEA-353C-0FD5E9F7893C}"/>
              </a:ext>
            </a:extLst>
          </p:cNvPr>
          <p:cNvSpPr txBox="1">
            <a:spLocks noChangeArrowheads="1"/>
          </p:cNvSpPr>
          <p:nvPr/>
        </p:nvSpPr>
        <p:spPr bwMode="auto">
          <a:xfrm>
            <a:off x="4379913" y="3008313"/>
            <a:ext cx="174148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800">
                <a:latin typeface="Arial" panose="020B0604020202020204" pitchFamily="34" charset="0"/>
              </a:rPr>
              <a:t>How long </a:t>
            </a:r>
          </a:p>
          <a:p>
            <a:pPr>
              <a:spcBef>
                <a:spcPct val="0"/>
              </a:spcBef>
            </a:pPr>
            <a:r>
              <a:rPr lang="en-US" altLang="en-US" sz="1800">
                <a:latin typeface="Arial" panose="020B0604020202020204" pitchFamily="34" charset="0"/>
              </a:rPr>
              <a:t>are you </a:t>
            </a:r>
          </a:p>
          <a:p>
            <a:pPr>
              <a:spcBef>
                <a:spcPct val="0"/>
              </a:spcBef>
            </a:pPr>
            <a:r>
              <a:rPr lang="en-US" altLang="en-US" sz="1800">
                <a:latin typeface="Arial" panose="020B0604020202020204" pitchFamily="34" charset="0"/>
              </a:rPr>
              <a:t>Happy?</a:t>
            </a:r>
          </a:p>
        </p:txBody>
      </p:sp>
      <p:sp>
        <p:nvSpPr>
          <p:cNvPr id="60" name="TextBox 59">
            <a:extLst>
              <a:ext uri="{FF2B5EF4-FFF2-40B4-BE49-F238E27FC236}">
                <a16:creationId xmlns:a16="http://schemas.microsoft.com/office/drawing/2014/main" id="{3FE816B4-3F1F-01FD-0996-E78FBC4FEB29}"/>
              </a:ext>
            </a:extLst>
          </p:cNvPr>
          <p:cNvSpPr txBox="1">
            <a:spLocks noChangeArrowheads="1"/>
          </p:cNvSpPr>
          <p:nvPr/>
        </p:nvSpPr>
        <p:spPr bwMode="auto">
          <a:xfrm>
            <a:off x="6483350" y="3113088"/>
            <a:ext cx="17414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800">
                <a:latin typeface="Arial" panose="020B0604020202020204" pitchFamily="34" charset="0"/>
              </a:rPr>
              <a:t>Jail</a:t>
            </a:r>
          </a:p>
          <a:p>
            <a:pPr>
              <a:spcBef>
                <a:spcPct val="0"/>
              </a:spcBef>
            </a:pPr>
            <a:r>
              <a:rPr lang="en-US" altLang="en-US" sz="1800">
                <a:latin typeface="Arial" panose="020B0604020202020204" pitchFamily="34" charset="0"/>
              </a:rPr>
              <a:t>20 years</a:t>
            </a:r>
          </a:p>
        </p:txBody>
      </p:sp>
      <p:cxnSp>
        <p:nvCxnSpPr>
          <p:cNvPr id="61" name="Straight Arrow Connector 60">
            <a:extLst>
              <a:ext uri="{FF2B5EF4-FFF2-40B4-BE49-F238E27FC236}">
                <a16:creationId xmlns:a16="http://schemas.microsoft.com/office/drawing/2014/main" id="{C2DAC7B0-B085-68E1-DBF2-91A17C7C3F17}"/>
              </a:ext>
            </a:extLst>
          </p:cNvPr>
          <p:cNvCxnSpPr>
            <a:cxnSpLocks noChangeShapeType="1"/>
          </p:cNvCxnSpPr>
          <p:nvPr/>
        </p:nvCxnSpPr>
        <p:spPr bwMode="auto">
          <a:xfrm>
            <a:off x="7891463" y="3435350"/>
            <a:ext cx="512762" cy="461963"/>
          </a:xfrm>
          <a:prstGeom prst="straightConnector1">
            <a:avLst/>
          </a:prstGeom>
          <a:noFill/>
          <a:ln w="38100">
            <a:solidFill>
              <a:schemeClr val="tx1"/>
            </a:solidFill>
            <a:prstDash val="dash"/>
            <a:round/>
            <a:headEnd/>
            <a:tailEnd type="arrow" w="med" len="med"/>
          </a:ln>
          <a:extLst>
            <a:ext uri="{909E8E84-426E-40DD-AFC4-6F175D3DCCD1}">
              <a14:hiddenFill xmlns:a14="http://schemas.microsoft.com/office/drawing/2010/main">
                <a:noFill/>
              </a14:hiddenFill>
            </a:ext>
          </a:extLst>
        </p:spPr>
      </p:cxnSp>
      <p:sp>
        <p:nvSpPr>
          <p:cNvPr id="64" name="TextBox 63">
            <a:extLst>
              <a:ext uri="{FF2B5EF4-FFF2-40B4-BE49-F238E27FC236}">
                <a16:creationId xmlns:a16="http://schemas.microsoft.com/office/drawing/2014/main" id="{70CE68A5-F3B3-AB34-372B-36137EBA432F}"/>
              </a:ext>
            </a:extLst>
          </p:cNvPr>
          <p:cNvSpPr txBox="1">
            <a:spLocks noChangeArrowheads="1"/>
          </p:cNvSpPr>
          <p:nvPr/>
        </p:nvSpPr>
        <p:spPr bwMode="auto">
          <a:xfrm>
            <a:off x="7364413" y="3930650"/>
            <a:ext cx="17414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800">
                <a:latin typeface="Arial" panose="020B0604020202020204" pitchFamily="34" charset="0"/>
              </a:rPr>
              <a:t>Your mom </a:t>
            </a:r>
          </a:p>
          <a:p>
            <a:pPr>
              <a:spcBef>
                <a:spcPct val="0"/>
              </a:spcBef>
            </a:pPr>
            <a:r>
              <a:rPr lang="en-US" altLang="en-US" sz="1800">
                <a:latin typeface="Arial" panose="020B0604020202020204" pitchFamily="34" charset="0"/>
              </a:rPr>
              <a:t>is ashamed</a:t>
            </a:r>
          </a:p>
        </p:txBody>
      </p:sp>
      <p:cxnSp>
        <p:nvCxnSpPr>
          <p:cNvPr id="67" name="Straight Arrow Connector 66">
            <a:extLst>
              <a:ext uri="{FF2B5EF4-FFF2-40B4-BE49-F238E27FC236}">
                <a16:creationId xmlns:a16="http://schemas.microsoft.com/office/drawing/2014/main" id="{80E53A40-D029-505D-4500-B229AF0668AE}"/>
              </a:ext>
            </a:extLst>
          </p:cNvPr>
          <p:cNvCxnSpPr>
            <a:cxnSpLocks noChangeShapeType="1"/>
          </p:cNvCxnSpPr>
          <p:nvPr/>
        </p:nvCxnSpPr>
        <p:spPr bwMode="auto">
          <a:xfrm flipH="1">
            <a:off x="6648450" y="4287838"/>
            <a:ext cx="838200" cy="0"/>
          </a:xfrm>
          <a:prstGeom prst="straightConnector1">
            <a:avLst/>
          </a:prstGeom>
          <a:noFill/>
          <a:ln w="38100">
            <a:solidFill>
              <a:schemeClr val="tx1"/>
            </a:solidFill>
            <a:prstDash val="dash"/>
            <a:round/>
            <a:headEnd/>
            <a:tailEnd type="arrow" w="med" len="med"/>
          </a:ln>
          <a:extLst>
            <a:ext uri="{909E8E84-426E-40DD-AFC4-6F175D3DCCD1}">
              <a14:hiddenFill xmlns:a14="http://schemas.microsoft.com/office/drawing/2010/main">
                <a:noFill/>
              </a14:hiddenFill>
            </a:ext>
          </a:extLst>
        </p:spPr>
      </p:cxnSp>
      <p:sp>
        <p:nvSpPr>
          <p:cNvPr id="69" name="TextBox 68">
            <a:extLst>
              <a:ext uri="{FF2B5EF4-FFF2-40B4-BE49-F238E27FC236}">
                <a16:creationId xmlns:a16="http://schemas.microsoft.com/office/drawing/2014/main" id="{4F83B898-D519-D9EA-4264-1DFE33FEADD5}"/>
              </a:ext>
            </a:extLst>
          </p:cNvPr>
          <p:cNvSpPr txBox="1">
            <a:spLocks noChangeArrowheads="1"/>
          </p:cNvSpPr>
          <p:nvPr/>
        </p:nvSpPr>
        <p:spPr bwMode="auto">
          <a:xfrm>
            <a:off x="5313363" y="4002088"/>
            <a:ext cx="17414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800">
                <a:latin typeface="Arial" panose="020B0604020202020204" pitchFamily="34" charset="0"/>
              </a:rPr>
              <a:t>No</a:t>
            </a:r>
          </a:p>
          <a:p>
            <a:pPr>
              <a:spcBef>
                <a:spcPct val="0"/>
              </a:spcBef>
            </a:pPr>
            <a:r>
              <a:rPr lang="en-US" altLang="en-US" sz="1800">
                <a:latin typeface="Arial" panose="020B0604020202020204" pitchFamily="34" charset="0"/>
              </a:rPr>
              <a:t>education</a:t>
            </a:r>
          </a:p>
        </p:txBody>
      </p:sp>
      <p:sp>
        <p:nvSpPr>
          <p:cNvPr id="74" name="TextBox 73">
            <a:extLst>
              <a:ext uri="{FF2B5EF4-FFF2-40B4-BE49-F238E27FC236}">
                <a16:creationId xmlns:a16="http://schemas.microsoft.com/office/drawing/2014/main" id="{BF51D2C8-54D6-98E4-69D0-8FD69DADD929}"/>
              </a:ext>
            </a:extLst>
          </p:cNvPr>
          <p:cNvSpPr txBox="1">
            <a:spLocks noChangeArrowheads="1"/>
          </p:cNvSpPr>
          <p:nvPr/>
        </p:nvSpPr>
        <p:spPr bwMode="auto">
          <a:xfrm>
            <a:off x="3603625" y="3998913"/>
            <a:ext cx="17414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800">
                <a:latin typeface="Arial" panose="020B0604020202020204" pitchFamily="34" charset="0"/>
              </a:rPr>
              <a:t>No</a:t>
            </a:r>
          </a:p>
          <a:p>
            <a:pPr>
              <a:spcBef>
                <a:spcPct val="0"/>
              </a:spcBef>
            </a:pPr>
            <a:r>
              <a:rPr lang="en-US" altLang="en-US" sz="1800">
                <a:latin typeface="Arial" panose="020B0604020202020204" pitchFamily="34" charset="0"/>
              </a:rPr>
              <a:t>job</a:t>
            </a:r>
          </a:p>
        </p:txBody>
      </p:sp>
      <p:cxnSp>
        <p:nvCxnSpPr>
          <p:cNvPr id="76" name="Straight Arrow Connector 75">
            <a:extLst>
              <a:ext uri="{FF2B5EF4-FFF2-40B4-BE49-F238E27FC236}">
                <a16:creationId xmlns:a16="http://schemas.microsoft.com/office/drawing/2014/main" id="{511B6D97-DF1D-FE15-1731-22AD784E9B9A}"/>
              </a:ext>
            </a:extLst>
          </p:cNvPr>
          <p:cNvCxnSpPr>
            <a:cxnSpLocks noChangeShapeType="1"/>
          </p:cNvCxnSpPr>
          <p:nvPr/>
        </p:nvCxnSpPr>
        <p:spPr bwMode="auto">
          <a:xfrm flipH="1">
            <a:off x="4843463" y="4287838"/>
            <a:ext cx="814387" cy="0"/>
          </a:xfrm>
          <a:prstGeom prst="straightConnector1">
            <a:avLst/>
          </a:prstGeom>
          <a:noFill/>
          <a:ln w="38100">
            <a:solidFill>
              <a:schemeClr val="tx1"/>
            </a:solidFill>
            <a:prstDash val="dash"/>
            <a:round/>
            <a:headEnd/>
            <a:tailEnd type="arrow" w="med" len="med"/>
          </a:ln>
          <a:extLst>
            <a:ext uri="{909E8E84-426E-40DD-AFC4-6F175D3DCCD1}">
              <a14:hiddenFill xmlns:a14="http://schemas.microsoft.com/office/drawing/2010/main">
                <a:noFill/>
              </a14:hiddenFill>
            </a:ext>
          </a:extLst>
        </p:spPr>
      </p:cxnSp>
      <p:sp>
        <p:nvSpPr>
          <p:cNvPr id="84" name="TextBox 83">
            <a:extLst>
              <a:ext uri="{FF2B5EF4-FFF2-40B4-BE49-F238E27FC236}">
                <a16:creationId xmlns:a16="http://schemas.microsoft.com/office/drawing/2014/main" id="{208E61AA-D681-1C75-205A-465C82A9A013}"/>
              </a:ext>
            </a:extLst>
          </p:cNvPr>
          <p:cNvSpPr txBox="1">
            <a:spLocks noChangeArrowheads="1"/>
          </p:cNvSpPr>
          <p:nvPr/>
        </p:nvSpPr>
        <p:spPr bwMode="auto">
          <a:xfrm>
            <a:off x="1609725" y="4011613"/>
            <a:ext cx="17414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800" b="1">
                <a:latin typeface="Arial" panose="020B0604020202020204" pitchFamily="34" charset="0"/>
              </a:rPr>
              <a:t>Die  poor, </a:t>
            </a:r>
          </a:p>
          <a:p>
            <a:pPr>
              <a:spcBef>
                <a:spcPct val="0"/>
              </a:spcBef>
            </a:pPr>
            <a:r>
              <a:rPr lang="en-US" altLang="en-US" sz="1800" b="1">
                <a:latin typeface="Arial" panose="020B0604020202020204" pitchFamily="34" charset="0"/>
              </a:rPr>
              <a:t>with no family</a:t>
            </a:r>
          </a:p>
        </p:txBody>
      </p:sp>
      <p:sp>
        <p:nvSpPr>
          <p:cNvPr id="85" name="TextBox 84">
            <a:extLst>
              <a:ext uri="{FF2B5EF4-FFF2-40B4-BE49-F238E27FC236}">
                <a16:creationId xmlns:a16="http://schemas.microsoft.com/office/drawing/2014/main" id="{28A99F7C-99F7-90A6-DB2F-DD4A36FB722F}"/>
              </a:ext>
            </a:extLst>
          </p:cNvPr>
          <p:cNvSpPr txBox="1">
            <a:spLocks noChangeArrowheads="1"/>
          </p:cNvSpPr>
          <p:nvPr/>
        </p:nvSpPr>
        <p:spPr bwMode="auto">
          <a:xfrm>
            <a:off x="1676400" y="5138738"/>
            <a:ext cx="17414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800">
                <a:latin typeface="Arial" panose="020B0604020202020204" pitchFamily="34" charset="0"/>
              </a:rPr>
              <a:t>You don’t </a:t>
            </a:r>
          </a:p>
          <a:p>
            <a:pPr>
              <a:spcBef>
                <a:spcPct val="0"/>
              </a:spcBef>
            </a:pPr>
            <a:r>
              <a:rPr lang="en-US" altLang="en-US" sz="1800">
                <a:latin typeface="Arial" panose="020B0604020202020204" pitchFamily="34" charset="0"/>
              </a:rPr>
              <a:t>fight</a:t>
            </a:r>
          </a:p>
        </p:txBody>
      </p:sp>
      <p:cxnSp>
        <p:nvCxnSpPr>
          <p:cNvPr id="90" name="Straight Arrow Connector 89">
            <a:extLst>
              <a:ext uri="{FF2B5EF4-FFF2-40B4-BE49-F238E27FC236}">
                <a16:creationId xmlns:a16="http://schemas.microsoft.com/office/drawing/2014/main" id="{2E41CD84-86E1-E71F-E37F-9DCC7E87517E}"/>
              </a:ext>
            </a:extLst>
          </p:cNvPr>
          <p:cNvCxnSpPr>
            <a:cxnSpLocks noChangeShapeType="1"/>
          </p:cNvCxnSpPr>
          <p:nvPr/>
        </p:nvCxnSpPr>
        <p:spPr bwMode="auto">
          <a:xfrm>
            <a:off x="3251200" y="5465763"/>
            <a:ext cx="914400" cy="0"/>
          </a:xfrm>
          <a:prstGeom prst="straightConnector1">
            <a:avLst/>
          </a:prstGeom>
          <a:noFill/>
          <a:ln w="38100">
            <a:solidFill>
              <a:schemeClr val="tx1"/>
            </a:solidFill>
            <a:prstDash val="dash"/>
            <a:round/>
            <a:headEnd/>
            <a:tailEnd type="arrow" w="med" len="med"/>
          </a:ln>
          <a:extLst>
            <a:ext uri="{909E8E84-426E-40DD-AFC4-6F175D3DCCD1}">
              <a14:hiddenFill xmlns:a14="http://schemas.microsoft.com/office/drawing/2010/main">
                <a:noFill/>
              </a14:hiddenFill>
            </a:ext>
          </a:extLst>
        </p:spPr>
      </p:cxnSp>
      <p:sp>
        <p:nvSpPr>
          <p:cNvPr id="91" name="TextBox 90">
            <a:extLst>
              <a:ext uri="{FF2B5EF4-FFF2-40B4-BE49-F238E27FC236}">
                <a16:creationId xmlns:a16="http://schemas.microsoft.com/office/drawing/2014/main" id="{7F138BC8-7F3D-5000-9E64-C5705060C9C2}"/>
              </a:ext>
            </a:extLst>
          </p:cNvPr>
          <p:cNvSpPr txBox="1">
            <a:spLocks noChangeArrowheads="1"/>
          </p:cNvSpPr>
          <p:nvPr/>
        </p:nvSpPr>
        <p:spPr bwMode="auto">
          <a:xfrm>
            <a:off x="3979863" y="5043488"/>
            <a:ext cx="17414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800">
                <a:latin typeface="Arial" panose="020B0604020202020204" pitchFamily="34" charset="0"/>
              </a:rPr>
              <a:t>How long </a:t>
            </a:r>
          </a:p>
          <a:p>
            <a:pPr>
              <a:spcBef>
                <a:spcPct val="0"/>
              </a:spcBef>
            </a:pPr>
            <a:r>
              <a:rPr lang="en-US" altLang="en-US" sz="1800">
                <a:latin typeface="Arial" panose="020B0604020202020204" pitchFamily="34" charset="0"/>
              </a:rPr>
              <a:t>are you </a:t>
            </a:r>
          </a:p>
          <a:p>
            <a:pPr>
              <a:spcBef>
                <a:spcPct val="0"/>
              </a:spcBef>
            </a:pPr>
            <a:r>
              <a:rPr lang="en-US" altLang="en-US" sz="1800">
                <a:latin typeface="Arial" panose="020B0604020202020204" pitchFamily="34" charset="0"/>
              </a:rPr>
              <a:t>angry?</a:t>
            </a:r>
          </a:p>
        </p:txBody>
      </p:sp>
      <p:cxnSp>
        <p:nvCxnSpPr>
          <p:cNvPr id="92" name="Straight Arrow Connector 91">
            <a:extLst>
              <a:ext uri="{FF2B5EF4-FFF2-40B4-BE49-F238E27FC236}">
                <a16:creationId xmlns:a16="http://schemas.microsoft.com/office/drawing/2014/main" id="{42406D4E-D1EC-CAC0-BAB0-68CAD1858C37}"/>
              </a:ext>
            </a:extLst>
          </p:cNvPr>
          <p:cNvCxnSpPr>
            <a:cxnSpLocks noChangeShapeType="1"/>
          </p:cNvCxnSpPr>
          <p:nvPr/>
        </p:nvCxnSpPr>
        <p:spPr bwMode="auto">
          <a:xfrm>
            <a:off x="5867400" y="3435350"/>
            <a:ext cx="914400" cy="0"/>
          </a:xfrm>
          <a:prstGeom prst="straightConnector1">
            <a:avLst/>
          </a:prstGeom>
          <a:noFill/>
          <a:ln w="38100">
            <a:solidFill>
              <a:schemeClr val="tx1"/>
            </a:solidFill>
            <a:prstDash val="dash"/>
            <a:round/>
            <a:headEnd/>
            <a:tailEnd type="arrow" w="med" len="med"/>
          </a:ln>
          <a:extLst>
            <a:ext uri="{909E8E84-426E-40DD-AFC4-6F175D3DCCD1}">
              <a14:hiddenFill xmlns:a14="http://schemas.microsoft.com/office/drawing/2010/main">
                <a:noFill/>
              </a14:hiddenFill>
            </a:ext>
          </a:extLst>
        </p:spPr>
      </p:cxnSp>
      <p:sp>
        <p:nvSpPr>
          <p:cNvPr id="93" name="TextBox 92">
            <a:extLst>
              <a:ext uri="{FF2B5EF4-FFF2-40B4-BE49-F238E27FC236}">
                <a16:creationId xmlns:a16="http://schemas.microsoft.com/office/drawing/2014/main" id="{EA90EDB1-D8CB-E916-8792-FE8D0BFF2DD8}"/>
              </a:ext>
            </a:extLst>
          </p:cNvPr>
          <p:cNvSpPr txBox="1">
            <a:spLocks noChangeArrowheads="1"/>
          </p:cNvSpPr>
          <p:nvPr/>
        </p:nvSpPr>
        <p:spPr bwMode="auto">
          <a:xfrm>
            <a:off x="6451600" y="5122863"/>
            <a:ext cx="17414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800">
                <a:latin typeface="Arial" panose="020B0604020202020204" pitchFamily="34" charset="0"/>
              </a:rPr>
              <a:t>You finish school</a:t>
            </a:r>
          </a:p>
        </p:txBody>
      </p:sp>
      <p:sp>
        <p:nvSpPr>
          <p:cNvPr id="95" name="TextBox 94">
            <a:extLst>
              <a:ext uri="{FF2B5EF4-FFF2-40B4-BE49-F238E27FC236}">
                <a16:creationId xmlns:a16="http://schemas.microsoft.com/office/drawing/2014/main" id="{79B5B58D-862D-78BC-A1D3-FB67407B31B3}"/>
              </a:ext>
            </a:extLst>
          </p:cNvPr>
          <p:cNvSpPr txBox="1">
            <a:spLocks noChangeArrowheads="1"/>
          </p:cNvSpPr>
          <p:nvPr/>
        </p:nvSpPr>
        <p:spPr bwMode="auto">
          <a:xfrm>
            <a:off x="7340600" y="5967413"/>
            <a:ext cx="17430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800">
                <a:latin typeface="Arial" panose="020B0604020202020204" pitchFamily="34" charset="0"/>
              </a:rPr>
              <a:t>You have </a:t>
            </a:r>
          </a:p>
          <a:p>
            <a:pPr>
              <a:spcBef>
                <a:spcPct val="0"/>
              </a:spcBef>
            </a:pPr>
            <a:r>
              <a:rPr lang="en-US" altLang="en-US" sz="1800">
                <a:latin typeface="Arial" panose="020B0604020202020204" pitchFamily="34" charset="0"/>
              </a:rPr>
              <a:t>kids</a:t>
            </a:r>
          </a:p>
        </p:txBody>
      </p:sp>
      <p:sp>
        <p:nvSpPr>
          <p:cNvPr id="96" name="TextBox 95">
            <a:extLst>
              <a:ext uri="{FF2B5EF4-FFF2-40B4-BE49-F238E27FC236}">
                <a16:creationId xmlns:a16="http://schemas.microsoft.com/office/drawing/2014/main" id="{B4082079-3D7A-948C-EDE7-C0A066E0B896}"/>
              </a:ext>
            </a:extLst>
          </p:cNvPr>
          <p:cNvSpPr txBox="1">
            <a:spLocks noChangeArrowheads="1"/>
          </p:cNvSpPr>
          <p:nvPr/>
        </p:nvSpPr>
        <p:spPr bwMode="auto">
          <a:xfrm>
            <a:off x="5019675" y="5967413"/>
            <a:ext cx="17430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800" b="1">
                <a:latin typeface="Arial" panose="020B0604020202020204" pitchFamily="34" charset="0"/>
              </a:rPr>
              <a:t>Your mom</a:t>
            </a:r>
          </a:p>
          <a:p>
            <a:pPr>
              <a:spcBef>
                <a:spcPct val="0"/>
              </a:spcBef>
            </a:pPr>
            <a:r>
              <a:rPr lang="en-US" altLang="en-US" sz="1800" b="1">
                <a:latin typeface="Arial" panose="020B0604020202020204" pitchFamily="34" charset="0"/>
              </a:rPr>
              <a:t>is proud</a:t>
            </a:r>
          </a:p>
        </p:txBody>
      </p:sp>
      <p:cxnSp>
        <p:nvCxnSpPr>
          <p:cNvPr id="97" name="Straight Arrow Connector 96">
            <a:extLst>
              <a:ext uri="{FF2B5EF4-FFF2-40B4-BE49-F238E27FC236}">
                <a16:creationId xmlns:a16="http://schemas.microsoft.com/office/drawing/2014/main" id="{C0D96A77-3B86-9A05-FA1A-9B7D6E181AF5}"/>
              </a:ext>
            </a:extLst>
          </p:cNvPr>
          <p:cNvCxnSpPr>
            <a:cxnSpLocks noChangeShapeType="1"/>
          </p:cNvCxnSpPr>
          <p:nvPr/>
        </p:nvCxnSpPr>
        <p:spPr bwMode="auto">
          <a:xfrm flipH="1">
            <a:off x="6626225" y="6289675"/>
            <a:ext cx="838200" cy="0"/>
          </a:xfrm>
          <a:prstGeom prst="straightConnector1">
            <a:avLst/>
          </a:prstGeom>
          <a:noFill/>
          <a:ln w="38100">
            <a:solidFill>
              <a:schemeClr val="tx1"/>
            </a:solidFill>
            <a:prstDash val="dash"/>
            <a:round/>
            <a:headEnd/>
            <a:tailEnd type="arrow" w="med" len="med"/>
          </a:ln>
          <a:extLst>
            <a:ext uri="{909E8E84-426E-40DD-AFC4-6F175D3DCCD1}">
              <a14:hiddenFill xmlns:a14="http://schemas.microsoft.com/office/drawing/2010/main">
                <a:noFill/>
              </a14:hiddenFill>
            </a:ext>
          </a:extLst>
        </p:spPr>
      </p:cxnSp>
      <p:sp>
        <p:nvSpPr>
          <p:cNvPr id="6" name="Oval 5">
            <a:extLst>
              <a:ext uri="{FF2B5EF4-FFF2-40B4-BE49-F238E27FC236}">
                <a16:creationId xmlns:a16="http://schemas.microsoft.com/office/drawing/2014/main" id="{F5AB31B4-AA27-3011-B4DD-AAEDB88A7057}"/>
              </a:ext>
            </a:extLst>
          </p:cNvPr>
          <p:cNvSpPr/>
          <p:nvPr/>
        </p:nvSpPr>
        <p:spPr bwMode="auto">
          <a:xfrm>
            <a:off x="123825" y="1724025"/>
            <a:ext cx="933450" cy="862013"/>
          </a:xfrm>
          <a:prstGeom prst="ellipse">
            <a:avLst/>
          </a:prstGeom>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pPr algn="ctr">
              <a:defRPr/>
            </a:pPr>
            <a:endParaRPr lang="en-US">
              <a:solidFill>
                <a:schemeClr val="tx1"/>
              </a:solidFill>
              <a:latin typeface="Arial" charset="0"/>
            </a:endParaRPr>
          </a:p>
        </p:txBody>
      </p:sp>
      <p:cxnSp>
        <p:nvCxnSpPr>
          <p:cNvPr id="147488" name="Straight Connector 7">
            <a:extLst>
              <a:ext uri="{FF2B5EF4-FFF2-40B4-BE49-F238E27FC236}">
                <a16:creationId xmlns:a16="http://schemas.microsoft.com/office/drawing/2014/main" id="{F22DC267-E113-1125-4386-26DA8BD61864}"/>
              </a:ext>
            </a:extLst>
          </p:cNvPr>
          <p:cNvCxnSpPr>
            <a:cxnSpLocks noChangeShapeType="1"/>
          </p:cNvCxnSpPr>
          <p:nvPr/>
        </p:nvCxnSpPr>
        <p:spPr bwMode="auto">
          <a:xfrm>
            <a:off x="590550" y="2562225"/>
            <a:ext cx="0" cy="22479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147489" name="Straight Connector 9">
            <a:extLst>
              <a:ext uri="{FF2B5EF4-FFF2-40B4-BE49-F238E27FC236}">
                <a16:creationId xmlns:a16="http://schemas.microsoft.com/office/drawing/2014/main" id="{D39799CB-FF30-79A6-7F18-583DCCF271EE}"/>
              </a:ext>
            </a:extLst>
          </p:cNvPr>
          <p:cNvCxnSpPr>
            <a:cxnSpLocks noChangeShapeType="1"/>
          </p:cNvCxnSpPr>
          <p:nvPr/>
        </p:nvCxnSpPr>
        <p:spPr bwMode="auto">
          <a:xfrm flipH="1">
            <a:off x="66675" y="2919413"/>
            <a:ext cx="1047750" cy="284162"/>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147490" name="Straight Connector 19">
            <a:extLst>
              <a:ext uri="{FF2B5EF4-FFF2-40B4-BE49-F238E27FC236}">
                <a16:creationId xmlns:a16="http://schemas.microsoft.com/office/drawing/2014/main" id="{0539D6D2-FB37-9672-E0C8-43289FF8C53E}"/>
              </a:ext>
            </a:extLst>
          </p:cNvPr>
          <p:cNvCxnSpPr>
            <a:cxnSpLocks noChangeShapeType="1"/>
          </p:cNvCxnSpPr>
          <p:nvPr/>
        </p:nvCxnSpPr>
        <p:spPr bwMode="auto">
          <a:xfrm>
            <a:off x="590550" y="4789488"/>
            <a:ext cx="304800" cy="46355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147491" name="Straight Connector 22">
            <a:extLst>
              <a:ext uri="{FF2B5EF4-FFF2-40B4-BE49-F238E27FC236}">
                <a16:creationId xmlns:a16="http://schemas.microsoft.com/office/drawing/2014/main" id="{548DF3C8-3A21-E305-F25F-A03B16DFB866}"/>
              </a:ext>
            </a:extLst>
          </p:cNvPr>
          <p:cNvCxnSpPr>
            <a:cxnSpLocks noChangeShapeType="1"/>
          </p:cNvCxnSpPr>
          <p:nvPr/>
        </p:nvCxnSpPr>
        <p:spPr bwMode="auto">
          <a:xfrm flipH="1">
            <a:off x="228600" y="4789488"/>
            <a:ext cx="361950" cy="46355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pic>
        <p:nvPicPr>
          <p:cNvPr id="147492" name="Picture 3">
            <a:extLst>
              <a:ext uri="{FF2B5EF4-FFF2-40B4-BE49-F238E27FC236}">
                <a16:creationId xmlns:a16="http://schemas.microsoft.com/office/drawing/2014/main" id="{82F9DD36-6250-3FDA-67D0-0B2B93B5E0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335167">
            <a:off x="873919" y="2710657"/>
            <a:ext cx="884237"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5" name="Straight Arrow Connector 114">
            <a:extLst>
              <a:ext uri="{FF2B5EF4-FFF2-40B4-BE49-F238E27FC236}">
                <a16:creationId xmlns:a16="http://schemas.microsoft.com/office/drawing/2014/main" id="{3B5827ED-34F1-08B3-6A7F-56B2FD5B3250}"/>
              </a:ext>
            </a:extLst>
          </p:cNvPr>
          <p:cNvCxnSpPr>
            <a:cxnSpLocks noChangeShapeType="1"/>
          </p:cNvCxnSpPr>
          <p:nvPr/>
        </p:nvCxnSpPr>
        <p:spPr bwMode="auto">
          <a:xfrm flipV="1">
            <a:off x="1066800" y="693738"/>
            <a:ext cx="869950" cy="892175"/>
          </a:xfrm>
          <a:prstGeom prst="straightConnector1">
            <a:avLst/>
          </a:prstGeom>
          <a:noFill/>
          <a:ln w="38100">
            <a:solidFill>
              <a:schemeClr val="tx1"/>
            </a:solidFill>
            <a:prstDash val="dash"/>
            <a:round/>
            <a:headEnd/>
            <a:tailEnd type="arrow" w="med" len="med"/>
          </a:ln>
          <a:extLst>
            <a:ext uri="{909E8E84-426E-40DD-AFC4-6F175D3DCCD1}">
              <a14:hiddenFill xmlns:a14="http://schemas.microsoft.com/office/drawing/2010/main">
                <a:noFill/>
              </a14:hiddenFill>
            </a:ext>
          </a:extLst>
        </p:spPr>
      </p:cxnSp>
      <p:cxnSp>
        <p:nvCxnSpPr>
          <p:cNvPr id="117" name="Straight Arrow Connector 116">
            <a:extLst>
              <a:ext uri="{FF2B5EF4-FFF2-40B4-BE49-F238E27FC236}">
                <a16:creationId xmlns:a16="http://schemas.microsoft.com/office/drawing/2014/main" id="{D88FB41F-35F8-3F57-8E1C-CAC70BDD5801}"/>
              </a:ext>
            </a:extLst>
          </p:cNvPr>
          <p:cNvCxnSpPr>
            <a:cxnSpLocks noChangeShapeType="1"/>
          </p:cNvCxnSpPr>
          <p:nvPr/>
        </p:nvCxnSpPr>
        <p:spPr bwMode="auto">
          <a:xfrm>
            <a:off x="1371600" y="2133600"/>
            <a:ext cx="1135063" cy="0"/>
          </a:xfrm>
          <a:prstGeom prst="straightConnector1">
            <a:avLst/>
          </a:prstGeom>
          <a:noFill/>
          <a:ln w="38100">
            <a:solidFill>
              <a:schemeClr val="tx1"/>
            </a:solidFill>
            <a:prstDash val="dash"/>
            <a:round/>
            <a:headEnd/>
            <a:tailEnd type="arrow" w="med" len="med"/>
          </a:ln>
          <a:extLst>
            <a:ext uri="{909E8E84-426E-40DD-AFC4-6F175D3DCCD1}">
              <a14:hiddenFill xmlns:a14="http://schemas.microsoft.com/office/drawing/2010/main">
                <a:noFill/>
              </a14:hiddenFill>
            </a:ext>
          </a:extLst>
        </p:spPr>
      </p:cxnSp>
      <p:cxnSp>
        <p:nvCxnSpPr>
          <p:cNvPr id="118" name="Straight Arrow Connector 117">
            <a:extLst>
              <a:ext uri="{FF2B5EF4-FFF2-40B4-BE49-F238E27FC236}">
                <a16:creationId xmlns:a16="http://schemas.microsoft.com/office/drawing/2014/main" id="{FE61377A-7225-DA66-F663-7E93259592BE}"/>
              </a:ext>
            </a:extLst>
          </p:cNvPr>
          <p:cNvCxnSpPr>
            <a:cxnSpLocks noChangeShapeType="1"/>
          </p:cNvCxnSpPr>
          <p:nvPr/>
        </p:nvCxnSpPr>
        <p:spPr bwMode="auto">
          <a:xfrm>
            <a:off x="1533525" y="3435350"/>
            <a:ext cx="766763" cy="0"/>
          </a:xfrm>
          <a:prstGeom prst="straightConnector1">
            <a:avLst/>
          </a:prstGeom>
          <a:noFill/>
          <a:ln w="38100">
            <a:solidFill>
              <a:schemeClr val="tx1"/>
            </a:solidFill>
            <a:prstDash val="dash"/>
            <a:round/>
            <a:headEnd/>
            <a:tailEnd type="arrow" w="med" len="med"/>
          </a:ln>
          <a:extLst>
            <a:ext uri="{909E8E84-426E-40DD-AFC4-6F175D3DCCD1}">
              <a14:hiddenFill xmlns:a14="http://schemas.microsoft.com/office/drawing/2010/main">
                <a:noFill/>
              </a14:hiddenFill>
            </a:ext>
          </a:extLst>
        </p:spPr>
      </p:cxnSp>
      <p:cxnSp>
        <p:nvCxnSpPr>
          <p:cNvPr id="119" name="Straight Arrow Connector 118">
            <a:extLst>
              <a:ext uri="{FF2B5EF4-FFF2-40B4-BE49-F238E27FC236}">
                <a16:creationId xmlns:a16="http://schemas.microsoft.com/office/drawing/2014/main" id="{A788FB68-566C-AB8E-AC46-AEAC0933B516}"/>
              </a:ext>
            </a:extLst>
          </p:cNvPr>
          <p:cNvCxnSpPr>
            <a:cxnSpLocks noChangeShapeType="1"/>
          </p:cNvCxnSpPr>
          <p:nvPr/>
        </p:nvCxnSpPr>
        <p:spPr bwMode="auto">
          <a:xfrm>
            <a:off x="987425" y="4578350"/>
            <a:ext cx="1028700" cy="887413"/>
          </a:xfrm>
          <a:prstGeom prst="straightConnector1">
            <a:avLst/>
          </a:prstGeom>
          <a:noFill/>
          <a:ln w="38100">
            <a:solidFill>
              <a:schemeClr val="tx1"/>
            </a:solidFill>
            <a:prstDash val="dash"/>
            <a:round/>
            <a:headEnd/>
            <a:tailEnd type="arrow" w="med" len="med"/>
          </a:ln>
          <a:extLst>
            <a:ext uri="{909E8E84-426E-40DD-AFC4-6F175D3DCCD1}">
              <a14:hiddenFill xmlns:a14="http://schemas.microsoft.com/office/drawing/2010/main">
                <a:noFill/>
              </a14:hiddenFill>
            </a:ext>
          </a:extLst>
        </p:spPr>
      </p:cxnSp>
      <p:cxnSp>
        <p:nvCxnSpPr>
          <p:cNvPr id="128" name="Straight Arrow Connector 127">
            <a:extLst>
              <a:ext uri="{FF2B5EF4-FFF2-40B4-BE49-F238E27FC236}">
                <a16:creationId xmlns:a16="http://schemas.microsoft.com/office/drawing/2014/main" id="{8619B04E-969E-C484-2E89-A9890DC25A7C}"/>
              </a:ext>
            </a:extLst>
          </p:cNvPr>
          <p:cNvCxnSpPr>
            <a:cxnSpLocks noChangeShapeType="1"/>
          </p:cNvCxnSpPr>
          <p:nvPr/>
        </p:nvCxnSpPr>
        <p:spPr bwMode="auto">
          <a:xfrm flipH="1">
            <a:off x="3351213" y="4287838"/>
            <a:ext cx="814387" cy="0"/>
          </a:xfrm>
          <a:prstGeom prst="straightConnector1">
            <a:avLst/>
          </a:prstGeom>
          <a:noFill/>
          <a:ln w="38100">
            <a:solidFill>
              <a:schemeClr val="tx1"/>
            </a:solidFill>
            <a:prstDash val="dash"/>
            <a:round/>
            <a:headEnd/>
            <a:tailEnd type="arrow" w="med" len="med"/>
          </a:ln>
          <a:extLst>
            <a:ext uri="{909E8E84-426E-40DD-AFC4-6F175D3DCCD1}">
              <a14:hiddenFill xmlns:a14="http://schemas.microsoft.com/office/drawing/2010/main">
                <a:noFill/>
              </a14:hiddenFill>
            </a:ext>
          </a:extLst>
        </p:spPr>
      </p:cxnSp>
      <p:cxnSp>
        <p:nvCxnSpPr>
          <p:cNvPr id="132" name="Straight Arrow Connector 131">
            <a:extLst>
              <a:ext uri="{FF2B5EF4-FFF2-40B4-BE49-F238E27FC236}">
                <a16:creationId xmlns:a16="http://schemas.microsoft.com/office/drawing/2014/main" id="{DCF62F09-4897-B306-0DFC-1BDEEDACA8EC}"/>
              </a:ext>
            </a:extLst>
          </p:cNvPr>
          <p:cNvCxnSpPr>
            <a:cxnSpLocks noChangeShapeType="1"/>
          </p:cNvCxnSpPr>
          <p:nvPr/>
        </p:nvCxnSpPr>
        <p:spPr bwMode="auto">
          <a:xfrm>
            <a:off x="7937500" y="5441950"/>
            <a:ext cx="512763" cy="461963"/>
          </a:xfrm>
          <a:prstGeom prst="straightConnector1">
            <a:avLst/>
          </a:prstGeom>
          <a:noFill/>
          <a:ln w="38100">
            <a:solidFill>
              <a:schemeClr val="tx1"/>
            </a:solidFill>
            <a:prstDash val="dash"/>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p:cTn id="27" dur="500" fill="hold"/>
                                        <p:tgtEl>
                                          <p:spTgt spid="46"/>
                                        </p:tgtEl>
                                        <p:attrNameLst>
                                          <p:attrName>ppt_w</p:attrName>
                                        </p:attrNameLst>
                                      </p:cBhvr>
                                      <p:tavLst>
                                        <p:tav tm="0">
                                          <p:val>
                                            <p:fltVal val="0"/>
                                          </p:val>
                                        </p:tav>
                                        <p:tav tm="100000">
                                          <p:val>
                                            <p:strVal val="#ppt_w"/>
                                          </p:val>
                                        </p:tav>
                                      </p:tavLst>
                                    </p:anim>
                                    <p:anim calcmode="lin" valueType="num">
                                      <p:cBhvr>
                                        <p:cTn id="28" dur="500" fill="hold"/>
                                        <p:tgtEl>
                                          <p:spTgt spid="46"/>
                                        </p:tgtEl>
                                        <p:attrNameLst>
                                          <p:attrName>ppt_h</p:attrName>
                                        </p:attrNameLst>
                                      </p:cBhvr>
                                      <p:tavLst>
                                        <p:tav tm="0">
                                          <p:val>
                                            <p:fltVal val="0"/>
                                          </p:val>
                                        </p:tav>
                                        <p:tav tm="100000">
                                          <p:val>
                                            <p:strVal val="#ppt_h"/>
                                          </p:val>
                                        </p:tav>
                                      </p:tavLst>
                                    </p:anim>
                                    <p:animEffect transition="in" filter="fade">
                                      <p:cBhvr>
                                        <p:cTn id="29" dur="500"/>
                                        <p:tgtEl>
                                          <p:spTgt spid="46"/>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117"/>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47"/>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nodeType="clickEffect">
                                  <p:stCondLst>
                                    <p:cond delay="0"/>
                                  </p:stCondLst>
                                  <p:childTnLst>
                                    <p:set>
                                      <p:cBhvr>
                                        <p:cTn id="41" dur="1" fill="hold">
                                          <p:stCondLst>
                                            <p:cond delay="0"/>
                                          </p:stCondLst>
                                        </p:cTn>
                                        <p:tgtEl>
                                          <p:spTgt spid="51"/>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53"/>
                                        </p:tgtEl>
                                        <p:attrNameLst>
                                          <p:attrName>style.visibility</p:attrName>
                                        </p:attrNameLst>
                                      </p:cBhvr>
                                      <p:to>
                                        <p:strVal val="visible"/>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1" presetClass="entr" presetSubtype="0" fill="hold" nodeType="clickEffect">
                                  <p:stCondLst>
                                    <p:cond delay="0"/>
                                  </p:stCondLst>
                                  <p:childTnLst>
                                    <p:set>
                                      <p:cBhvr>
                                        <p:cTn id="49" dur="1" fill="hold">
                                          <p:stCondLst>
                                            <p:cond delay="0"/>
                                          </p:stCondLst>
                                        </p:cTn>
                                        <p:tgtEl>
                                          <p:spTgt spid="52"/>
                                        </p:tgtEl>
                                        <p:attrNameLst>
                                          <p:attrName>style.visibility</p:attrName>
                                        </p:attrNameLst>
                                      </p:cBhvr>
                                      <p:to>
                                        <p:strVal val="visible"/>
                                      </p:to>
                                    </p:set>
                                  </p:childTnLst>
                                </p:cTn>
                              </p:par>
                            </p:childTnLst>
                          </p:cTn>
                        </p:par>
                      </p:childTnLst>
                    </p:cTn>
                  </p:par>
                  <p:par>
                    <p:cTn id="50" fill="hold" nodeType="clickPar">
                      <p:stCondLst>
                        <p:cond delay="indefinite"/>
                      </p:stCondLst>
                      <p:childTnLst>
                        <p:par>
                          <p:cTn id="51" fill="hold" nodeType="withGroup">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54"/>
                                        </p:tgtEl>
                                        <p:attrNameLst>
                                          <p:attrName>style.visibility</p:attrName>
                                        </p:attrNameLst>
                                      </p:cBhvr>
                                      <p:to>
                                        <p:strVal val="visible"/>
                                      </p:to>
                                    </p:set>
                                    <p:anim calcmode="lin" valueType="num">
                                      <p:cBhvr>
                                        <p:cTn id="54" dur="500" fill="hold"/>
                                        <p:tgtEl>
                                          <p:spTgt spid="54"/>
                                        </p:tgtEl>
                                        <p:attrNameLst>
                                          <p:attrName>ppt_w</p:attrName>
                                        </p:attrNameLst>
                                      </p:cBhvr>
                                      <p:tavLst>
                                        <p:tav tm="0">
                                          <p:val>
                                            <p:fltVal val="0"/>
                                          </p:val>
                                        </p:tav>
                                        <p:tav tm="100000">
                                          <p:val>
                                            <p:strVal val="#ppt_w"/>
                                          </p:val>
                                        </p:tav>
                                      </p:tavLst>
                                    </p:anim>
                                    <p:anim calcmode="lin" valueType="num">
                                      <p:cBhvr>
                                        <p:cTn id="55" dur="500" fill="hold"/>
                                        <p:tgtEl>
                                          <p:spTgt spid="54"/>
                                        </p:tgtEl>
                                        <p:attrNameLst>
                                          <p:attrName>ppt_h</p:attrName>
                                        </p:attrNameLst>
                                      </p:cBhvr>
                                      <p:tavLst>
                                        <p:tav tm="0">
                                          <p:val>
                                            <p:fltVal val="0"/>
                                          </p:val>
                                        </p:tav>
                                        <p:tav tm="100000">
                                          <p:val>
                                            <p:strVal val="#ppt_h"/>
                                          </p:val>
                                        </p:tav>
                                      </p:tavLst>
                                    </p:anim>
                                    <p:animEffect transition="in" filter="fade">
                                      <p:cBhvr>
                                        <p:cTn id="56" dur="500"/>
                                        <p:tgtEl>
                                          <p:spTgt spid="54"/>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nodeType="clickEffect">
                                  <p:stCondLst>
                                    <p:cond delay="0"/>
                                  </p:stCondLst>
                                  <p:childTnLst>
                                    <p:set>
                                      <p:cBhvr>
                                        <p:cTn id="60" dur="1" fill="hold">
                                          <p:stCondLst>
                                            <p:cond delay="0"/>
                                          </p:stCondLst>
                                        </p:cTn>
                                        <p:tgtEl>
                                          <p:spTgt spid="118"/>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56"/>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1" presetClass="entr" presetSubtype="0" fill="hold" nodeType="clickEffect">
                                  <p:stCondLst>
                                    <p:cond delay="0"/>
                                  </p:stCondLst>
                                  <p:childTnLst>
                                    <p:set>
                                      <p:cBhvr>
                                        <p:cTn id="68" dur="1" fill="hold">
                                          <p:stCondLst>
                                            <p:cond delay="0"/>
                                          </p:stCondLst>
                                        </p:cTn>
                                        <p:tgtEl>
                                          <p:spTgt spid="57"/>
                                        </p:tgtEl>
                                        <p:attrNameLst>
                                          <p:attrName>style.visibility</p:attrName>
                                        </p:attrNameLst>
                                      </p:cBhvr>
                                      <p:to>
                                        <p:strVal val="visible"/>
                                      </p:to>
                                    </p:set>
                                  </p:child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59"/>
                                        </p:tgtEl>
                                        <p:attrNameLst>
                                          <p:attrName>style.visibility</p:attrName>
                                        </p:attrNameLst>
                                      </p:cBhvr>
                                      <p:to>
                                        <p:strVal val="visible"/>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1" presetClass="entr" presetSubtype="0" fill="hold" nodeType="clickEffect">
                                  <p:stCondLst>
                                    <p:cond delay="0"/>
                                  </p:stCondLst>
                                  <p:childTnLst>
                                    <p:set>
                                      <p:cBhvr>
                                        <p:cTn id="76" dur="1" fill="hold">
                                          <p:stCondLst>
                                            <p:cond delay="0"/>
                                          </p:stCondLst>
                                        </p:cTn>
                                        <p:tgtEl>
                                          <p:spTgt spid="92"/>
                                        </p:tgtEl>
                                        <p:attrNameLst>
                                          <p:attrName>style.visibility</p:attrName>
                                        </p:attrNameLst>
                                      </p:cBhvr>
                                      <p:to>
                                        <p:strVal val="visible"/>
                                      </p:to>
                                    </p:set>
                                  </p:childTnLst>
                                </p:cTn>
                              </p:par>
                            </p:childTnLst>
                          </p:cTn>
                        </p:par>
                      </p:childTnLst>
                    </p:cTn>
                  </p:par>
                  <p:par>
                    <p:cTn id="77" fill="hold" nodeType="clickPar">
                      <p:stCondLst>
                        <p:cond delay="indefinite"/>
                      </p:stCondLst>
                      <p:childTnLst>
                        <p:par>
                          <p:cTn id="78" fill="hold" nodeType="withGroup">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60"/>
                                        </p:tgtEl>
                                        <p:attrNameLst>
                                          <p:attrName>style.visibility</p:attrName>
                                        </p:attrNameLst>
                                      </p:cBhvr>
                                      <p:to>
                                        <p:strVal val="visible"/>
                                      </p:to>
                                    </p:set>
                                  </p:childTnLst>
                                </p:cTn>
                              </p:par>
                            </p:childTnLst>
                          </p:cTn>
                        </p:par>
                      </p:childTnLst>
                    </p:cTn>
                  </p:par>
                  <p:par>
                    <p:cTn id="81" fill="hold" nodeType="clickPar">
                      <p:stCondLst>
                        <p:cond delay="indefinite"/>
                      </p:stCondLst>
                      <p:childTnLst>
                        <p:par>
                          <p:cTn id="82" fill="hold" nodeType="withGroup">
                            <p:stCondLst>
                              <p:cond delay="0"/>
                            </p:stCondLst>
                            <p:childTnLst>
                              <p:par>
                                <p:cTn id="83" presetID="1" presetClass="entr" presetSubtype="0" fill="hold" nodeType="clickEffect">
                                  <p:stCondLst>
                                    <p:cond delay="0"/>
                                  </p:stCondLst>
                                  <p:childTnLst>
                                    <p:set>
                                      <p:cBhvr>
                                        <p:cTn id="84" dur="1" fill="hold">
                                          <p:stCondLst>
                                            <p:cond delay="0"/>
                                          </p:stCondLst>
                                        </p:cTn>
                                        <p:tgtEl>
                                          <p:spTgt spid="61"/>
                                        </p:tgtEl>
                                        <p:attrNameLst>
                                          <p:attrName>style.visibility</p:attrName>
                                        </p:attrNameLst>
                                      </p:cBhvr>
                                      <p:to>
                                        <p:strVal val="visible"/>
                                      </p:to>
                                    </p:set>
                                  </p:childTnLst>
                                </p:cTn>
                              </p:par>
                            </p:childTnLst>
                          </p:cTn>
                        </p:par>
                      </p:childTnLst>
                    </p:cTn>
                  </p:par>
                  <p:par>
                    <p:cTn id="85" fill="hold" nodeType="clickPar">
                      <p:stCondLst>
                        <p:cond delay="indefinite"/>
                      </p:stCondLst>
                      <p:childTnLst>
                        <p:par>
                          <p:cTn id="86" fill="hold" nodeType="withGroup">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64"/>
                                        </p:tgtEl>
                                        <p:attrNameLst>
                                          <p:attrName>style.visibility</p:attrName>
                                        </p:attrNameLst>
                                      </p:cBhvr>
                                      <p:to>
                                        <p:strVal val="visible"/>
                                      </p:to>
                                    </p:set>
                                  </p:childTnLst>
                                </p:cTn>
                              </p:par>
                            </p:childTnLst>
                          </p:cTn>
                        </p:par>
                      </p:childTnLst>
                    </p:cTn>
                  </p:par>
                  <p:par>
                    <p:cTn id="89" fill="hold" nodeType="clickPar">
                      <p:stCondLst>
                        <p:cond delay="indefinite"/>
                      </p:stCondLst>
                      <p:childTnLst>
                        <p:par>
                          <p:cTn id="90" fill="hold" nodeType="withGroup">
                            <p:stCondLst>
                              <p:cond delay="0"/>
                            </p:stCondLst>
                            <p:childTnLst>
                              <p:par>
                                <p:cTn id="91" presetID="1" presetClass="entr" presetSubtype="0" fill="hold" nodeType="clickEffect">
                                  <p:stCondLst>
                                    <p:cond delay="0"/>
                                  </p:stCondLst>
                                  <p:childTnLst>
                                    <p:set>
                                      <p:cBhvr>
                                        <p:cTn id="92" dur="1" fill="hold">
                                          <p:stCondLst>
                                            <p:cond delay="0"/>
                                          </p:stCondLst>
                                        </p:cTn>
                                        <p:tgtEl>
                                          <p:spTgt spid="67"/>
                                        </p:tgtEl>
                                        <p:attrNameLst>
                                          <p:attrName>style.visibility</p:attrName>
                                        </p:attrNameLst>
                                      </p:cBhvr>
                                      <p:to>
                                        <p:strVal val="visible"/>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69"/>
                                        </p:tgtEl>
                                        <p:attrNameLst>
                                          <p:attrName>style.visibility</p:attrName>
                                        </p:attrNameLst>
                                      </p:cBhvr>
                                      <p:to>
                                        <p:strVal val="visible"/>
                                      </p:to>
                                    </p:set>
                                  </p:childTnLst>
                                </p:cTn>
                              </p:par>
                            </p:childTnLst>
                          </p:cTn>
                        </p:par>
                      </p:childTnLst>
                    </p:cTn>
                  </p:par>
                  <p:par>
                    <p:cTn id="97" fill="hold" nodeType="clickPar">
                      <p:stCondLst>
                        <p:cond delay="indefinite"/>
                      </p:stCondLst>
                      <p:childTnLst>
                        <p:par>
                          <p:cTn id="98" fill="hold" nodeType="withGroup">
                            <p:stCondLst>
                              <p:cond delay="0"/>
                            </p:stCondLst>
                            <p:childTnLst>
                              <p:par>
                                <p:cTn id="99" presetID="1" presetClass="entr" presetSubtype="0" fill="hold" nodeType="clickEffect">
                                  <p:stCondLst>
                                    <p:cond delay="0"/>
                                  </p:stCondLst>
                                  <p:childTnLst>
                                    <p:set>
                                      <p:cBhvr>
                                        <p:cTn id="100" dur="1" fill="hold">
                                          <p:stCondLst>
                                            <p:cond delay="0"/>
                                          </p:stCondLst>
                                        </p:cTn>
                                        <p:tgtEl>
                                          <p:spTgt spid="76"/>
                                        </p:tgtEl>
                                        <p:attrNameLst>
                                          <p:attrName>style.visibility</p:attrName>
                                        </p:attrNameLst>
                                      </p:cBhvr>
                                      <p:to>
                                        <p:strVal val="visible"/>
                                      </p:to>
                                    </p:se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74"/>
                                        </p:tgtEl>
                                        <p:attrNameLst>
                                          <p:attrName>style.visibility</p:attrName>
                                        </p:attrNameLst>
                                      </p:cBhvr>
                                      <p:to>
                                        <p:strVal val="visible"/>
                                      </p:to>
                                    </p:se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 presetClass="entr" presetSubtype="0" fill="hold" nodeType="clickEffect">
                                  <p:stCondLst>
                                    <p:cond delay="0"/>
                                  </p:stCondLst>
                                  <p:childTnLst>
                                    <p:set>
                                      <p:cBhvr>
                                        <p:cTn id="108" dur="1" fill="hold">
                                          <p:stCondLst>
                                            <p:cond delay="0"/>
                                          </p:stCondLst>
                                        </p:cTn>
                                        <p:tgtEl>
                                          <p:spTgt spid="128"/>
                                        </p:tgtEl>
                                        <p:attrNameLst>
                                          <p:attrName>style.visibility</p:attrName>
                                        </p:attrNameLst>
                                      </p:cBhvr>
                                      <p:to>
                                        <p:strVal val="visible"/>
                                      </p:to>
                                    </p:set>
                                  </p:childTnLst>
                                </p:cTn>
                              </p:par>
                            </p:childTnLst>
                          </p:cTn>
                        </p:par>
                      </p:childTnLst>
                    </p:cTn>
                  </p:par>
                  <p:par>
                    <p:cTn id="109" fill="hold" nodeType="clickPar">
                      <p:stCondLst>
                        <p:cond delay="indefinite"/>
                      </p:stCondLst>
                      <p:childTnLst>
                        <p:par>
                          <p:cTn id="110" fill="hold" nodeType="withGroup">
                            <p:stCondLst>
                              <p:cond delay="0"/>
                            </p:stCondLst>
                            <p:childTnLst>
                              <p:par>
                                <p:cTn id="111" presetID="53" presetClass="entr" presetSubtype="16" fill="hold" grpId="0" nodeType="clickEffect">
                                  <p:stCondLst>
                                    <p:cond delay="0"/>
                                  </p:stCondLst>
                                  <p:childTnLst>
                                    <p:set>
                                      <p:cBhvr>
                                        <p:cTn id="112" dur="1" fill="hold">
                                          <p:stCondLst>
                                            <p:cond delay="0"/>
                                          </p:stCondLst>
                                        </p:cTn>
                                        <p:tgtEl>
                                          <p:spTgt spid="84"/>
                                        </p:tgtEl>
                                        <p:attrNameLst>
                                          <p:attrName>style.visibility</p:attrName>
                                        </p:attrNameLst>
                                      </p:cBhvr>
                                      <p:to>
                                        <p:strVal val="visible"/>
                                      </p:to>
                                    </p:set>
                                    <p:anim calcmode="lin" valueType="num">
                                      <p:cBhvr>
                                        <p:cTn id="113" dur="500" fill="hold"/>
                                        <p:tgtEl>
                                          <p:spTgt spid="84"/>
                                        </p:tgtEl>
                                        <p:attrNameLst>
                                          <p:attrName>ppt_w</p:attrName>
                                        </p:attrNameLst>
                                      </p:cBhvr>
                                      <p:tavLst>
                                        <p:tav tm="0">
                                          <p:val>
                                            <p:fltVal val="0"/>
                                          </p:val>
                                        </p:tav>
                                        <p:tav tm="100000">
                                          <p:val>
                                            <p:strVal val="#ppt_w"/>
                                          </p:val>
                                        </p:tav>
                                      </p:tavLst>
                                    </p:anim>
                                    <p:anim calcmode="lin" valueType="num">
                                      <p:cBhvr>
                                        <p:cTn id="114" dur="500" fill="hold"/>
                                        <p:tgtEl>
                                          <p:spTgt spid="84"/>
                                        </p:tgtEl>
                                        <p:attrNameLst>
                                          <p:attrName>ppt_h</p:attrName>
                                        </p:attrNameLst>
                                      </p:cBhvr>
                                      <p:tavLst>
                                        <p:tav tm="0">
                                          <p:val>
                                            <p:fltVal val="0"/>
                                          </p:val>
                                        </p:tav>
                                        <p:tav tm="100000">
                                          <p:val>
                                            <p:strVal val="#ppt_h"/>
                                          </p:val>
                                        </p:tav>
                                      </p:tavLst>
                                    </p:anim>
                                    <p:animEffect transition="in" filter="fade">
                                      <p:cBhvr>
                                        <p:cTn id="115" dur="500"/>
                                        <p:tgtEl>
                                          <p:spTgt spid="84"/>
                                        </p:tgtEl>
                                      </p:cBhvr>
                                    </p:animEffect>
                                  </p:childTnLst>
                                </p:cTn>
                              </p:par>
                            </p:childTnLst>
                          </p:cTn>
                        </p:par>
                      </p:childTnLst>
                    </p:cTn>
                  </p:par>
                  <p:par>
                    <p:cTn id="116" fill="hold" nodeType="clickPar">
                      <p:stCondLst>
                        <p:cond delay="indefinite"/>
                      </p:stCondLst>
                      <p:childTnLst>
                        <p:par>
                          <p:cTn id="117" fill="hold" nodeType="withGroup">
                            <p:stCondLst>
                              <p:cond delay="0"/>
                            </p:stCondLst>
                            <p:childTnLst>
                              <p:par>
                                <p:cTn id="118" presetID="1" presetClass="entr" presetSubtype="0" fill="hold" nodeType="clickEffect">
                                  <p:stCondLst>
                                    <p:cond delay="0"/>
                                  </p:stCondLst>
                                  <p:childTnLst>
                                    <p:set>
                                      <p:cBhvr>
                                        <p:cTn id="119" dur="1" fill="hold">
                                          <p:stCondLst>
                                            <p:cond delay="0"/>
                                          </p:stCondLst>
                                        </p:cTn>
                                        <p:tgtEl>
                                          <p:spTgt spid="119"/>
                                        </p:tgtEl>
                                        <p:attrNameLst>
                                          <p:attrName>style.visibility</p:attrName>
                                        </p:attrNameLst>
                                      </p:cBhvr>
                                      <p:to>
                                        <p:strVal val="visible"/>
                                      </p:to>
                                    </p:set>
                                  </p:childTnLst>
                                </p:cTn>
                              </p:par>
                            </p:childTnLst>
                          </p:cTn>
                        </p:par>
                      </p:childTnLst>
                    </p:cTn>
                  </p:par>
                  <p:par>
                    <p:cTn id="120" fill="hold" nodeType="clickPar">
                      <p:stCondLst>
                        <p:cond delay="indefinite"/>
                      </p:stCondLst>
                      <p:childTnLst>
                        <p:par>
                          <p:cTn id="121" fill="hold" nodeType="withGroup">
                            <p:stCondLst>
                              <p:cond delay="0"/>
                            </p:stCondLst>
                            <p:childTnLst>
                              <p:par>
                                <p:cTn id="122" presetID="1" presetClass="entr" presetSubtype="0" fill="hold" grpId="0" nodeType="clickEffect">
                                  <p:stCondLst>
                                    <p:cond delay="0"/>
                                  </p:stCondLst>
                                  <p:childTnLst>
                                    <p:set>
                                      <p:cBhvr>
                                        <p:cTn id="123" dur="1" fill="hold">
                                          <p:stCondLst>
                                            <p:cond delay="0"/>
                                          </p:stCondLst>
                                        </p:cTn>
                                        <p:tgtEl>
                                          <p:spTgt spid="85"/>
                                        </p:tgtEl>
                                        <p:attrNameLst>
                                          <p:attrName>style.visibility</p:attrName>
                                        </p:attrNameLst>
                                      </p:cBhvr>
                                      <p:to>
                                        <p:strVal val="visible"/>
                                      </p:to>
                                    </p:set>
                                  </p:childTnLst>
                                </p:cTn>
                              </p:par>
                            </p:childTnLst>
                          </p:cTn>
                        </p:par>
                      </p:childTnLst>
                    </p:cTn>
                  </p:par>
                  <p:par>
                    <p:cTn id="124" fill="hold" nodeType="clickPar">
                      <p:stCondLst>
                        <p:cond delay="indefinite"/>
                      </p:stCondLst>
                      <p:childTnLst>
                        <p:par>
                          <p:cTn id="125" fill="hold" nodeType="withGroup">
                            <p:stCondLst>
                              <p:cond delay="0"/>
                            </p:stCondLst>
                            <p:childTnLst>
                              <p:par>
                                <p:cTn id="126" presetID="1" presetClass="entr" presetSubtype="0" fill="hold" nodeType="clickEffect">
                                  <p:stCondLst>
                                    <p:cond delay="0"/>
                                  </p:stCondLst>
                                  <p:childTnLst>
                                    <p:set>
                                      <p:cBhvr>
                                        <p:cTn id="127" dur="1" fill="hold">
                                          <p:stCondLst>
                                            <p:cond delay="0"/>
                                          </p:stCondLst>
                                        </p:cTn>
                                        <p:tgtEl>
                                          <p:spTgt spid="90"/>
                                        </p:tgtEl>
                                        <p:attrNameLst>
                                          <p:attrName>style.visibility</p:attrName>
                                        </p:attrNameLst>
                                      </p:cBhvr>
                                      <p:to>
                                        <p:strVal val="visible"/>
                                      </p:to>
                                    </p:set>
                                  </p:childTnLst>
                                </p:cTn>
                              </p:par>
                            </p:childTnLst>
                          </p:cTn>
                        </p:par>
                      </p:childTnLst>
                    </p:cTn>
                  </p:par>
                  <p:par>
                    <p:cTn id="128" fill="hold" nodeType="clickPar">
                      <p:stCondLst>
                        <p:cond delay="indefinite"/>
                      </p:stCondLst>
                      <p:childTnLst>
                        <p:par>
                          <p:cTn id="129" fill="hold" nodeType="withGroup">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91"/>
                                        </p:tgtEl>
                                        <p:attrNameLst>
                                          <p:attrName>style.visibility</p:attrName>
                                        </p:attrNameLst>
                                      </p:cBhvr>
                                      <p:to>
                                        <p:strVal val="visible"/>
                                      </p:to>
                                    </p:set>
                                  </p:childTnLst>
                                </p:cTn>
                              </p:par>
                            </p:childTnLst>
                          </p:cTn>
                        </p:par>
                      </p:childTnLst>
                    </p:cTn>
                  </p:par>
                  <p:par>
                    <p:cTn id="132" fill="hold" nodeType="clickPar">
                      <p:stCondLst>
                        <p:cond delay="indefinite"/>
                      </p:stCondLst>
                      <p:childTnLst>
                        <p:par>
                          <p:cTn id="133" fill="hold" nodeType="withGroup">
                            <p:stCondLst>
                              <p:cond delay="0"/>
                            </p:stCondLst>
                            <p:childTnLst>
                              <p:par>
                                <p:cTn id="134" presetID="1" presetClass="entr" presetSubtype="0" fill="hold" nodeType="clickEffect">
                                  <p:stCondLst>
                                    <p:cond delay="0"/>
                                  </p:stCondLst>
                                  <p:childTnLst>
                                    <p:set>
                                      <p:cBhvr>
                                        <p:cTn id="135" dur="1" fill="hold">
                                          <p:stCondLst>
                                            <p:cond delay="0"/>
                                          </p:stCondLst>
                                        </p:cTn>
                                        <p:tgtEl>
                                          <p:spTgt spid="58"/>
                                        </p:tgtEl>
                                        <p:attrNameLst>
                                          <p:attrName>style.visibility</p:attrName>
                                        </p:attrNameLst>
                                      </p:cBhvr>
                                      <p:to>
                                        <p:strVal val="visible"/>
                                      </p:to>
                                    </p:set>
                                  </p:childTnLst>
                                </p:cTn>
                              </p:par>
                            </p:childTnLst>
                          </p:cTn>
                        </p:par>
                      </p:childTnLst>
                    </p:cTn>
                  </p:par>
                  <p:par>
                    <p:cTn id="136" fill="hold" nodeType="clickPar">
                      <p:stCondLst>
                        <p:cond delay="indefinite"/>
                      </p:stCondLst>
                      <p:childTnLst>
                        <p:par>
                          <p:cTn id="137" fill="hold" nodeType="withGroup">
                            <p:stCondLst>
                              <p:cond delay="0"/>
                            </p:stCondLst>
                            <p:childTnLst>
                              <p:par>
                                <p:cTn id="138" presetID="1" presetClass="entr" presetSubtype="0" fill="hold" grpId="0" nodeType="clickEffect">
                                  <p:stCondLst>
                                    <p:cond delay="0"/>
                                  </p:stCondLst>
                                  <p:childTnLst>
                                    <p:set>
                                      <p:cBhvr>
                                        <p:cTn id="139" dur="1" fill="hold">
                                          <p:stCondLst>
                                            <p:cond delay="0"/>
                                          </p:stCondLst>
                                        </p:cTn>
                                        <p:tgtEl>
                                          <p:spTgt spid="93"/>
                                        </p:tgtEl>
                                        <p:attrNameLst>
                                          <p:attrName>style.visibility</p:attrName>
                                        </p:attrNameLst>
                                      </p:cBhvr>
                                      <p:to>
                                        <p:strVal val="visible"/>
                                      </p:to>
                                    </p:set>
                                  </p:childTnLst>
                                </p:cTn>
                              </p:par>
                            </p:childTnLst>
                          </p:cTn>
                        </p:par>
                      </p:childTnLst>
                    </p:cTn>
                  </p:par>
                  <p:par>
                    <p:cTn id="140" fill="hold" nodeType="clickPar">
                      <p:stCondLst>
                        <p:cond delay="indefinite"/>
                      </p:stCondLst>
                      <p:childTnLst>
                        <p:par>
                          <p:cTn id="141" fill="hold" nodeType="withGroup">
                            <p:stCondLst>
                              <p:cond delay="0"/>
                            </p:stCondLst>
                            <p:childTnLst>
                              <p:par>
                                <p:cTn id="142" presetID="1" presetClass="entr" presetSubtype="0" fill="hold" nodeType="clickEffect">
                                  <p:stCondLst>
                                    <p:cond delay="0"/>
                                  </p:stCondLst>
                                  <p:childTnLst>
                                    <p:set>
                                      <p:cBhvr>
                                        <p:cTn id="143" dur="1" fill="hold">
                                          <p:stCondLst>
                                            <p:cond delay="0"/>
                                          </p:stCondLst>
                                        </p:cTn>
                                        <p:tgtEl>
                                          <p:spTgt spid="132"/>
                                        </p:tgtEl>
                                        <p:attrNameLst>
                                          <p:attrName>style.visibility</p:attrName>
                                        </p:attrNameLst>
                                      </p:cBhvr>
                                      <p:to>
                                        <p:strVal val="visible"/>
                                      </p:to>
                                    </p:set>
                                  </p:childTnLst>
                                </p:cTn>
                              </p:par>
                            </p:childTnLst>
                          </p:cTn>
                        </p:par>
                      </p:childTnLst>
                    </p:cTn>
                  </p:par>
                  <p:par>
                    <p:cTn id="144" fill="hold" nodeType="clickPar">
                      <p:stCondLst>
                        <p:cond delay="indefinite"/>
                      </p:stCondLst>
                      <p:childTnLst>
                        <p:par>
                          <p:cTn id="145" fill="hold" nodeType="withGroup">
                            <p:stCondLst>
                              <p:cond delay="0"/>
                            </p:stCondLst>
                            <p:childTnLst>
                              <p:par>
                                <p:cTn id="146" presetID="1" presetClass="entr" presetSubtype="0" fill="hold" grpId="0" nodeType="clickEffect">
                                  <p:stCondLst>
                                    <p:cond delay="0"/>
                                  </p:stCondLst>
                                  <p:childTnLst>
                                    <p:set>
                                      <p:cBhvr>
                                        <p:cTn id="147" dur="1" fill="hold">
                                          <p:stCondLst>
                                            <p:cond delay="0"/>
                                          </p:stCondLst>
                                        </p:cTn>
                                        <p:tgtEl>
                                          <p:spTgt spid="95"/>
                                        </p:tgtEl>
                                        <p:attrNameLst>
                                          <p:attrName>style.visibility</p:attrName>
                                        </p:attrNameLst>
                                      </p:cBhvr>
                                      <p:to>
                                        <p:strVal val="visible"/>
                                      </p:to>
                                    </p:set>
                                  </p:childTnLst>
                                </p:cTn>
                              </p:par>
                            </p:childTnLst>
                          </p:cTn>
                        </p:par>
                      </p:childTnLst>
                    </p:cTn>
                  </p:par>
                  <p:par>
                    <p:cTn id="148" fill="hold" nodeType="clickPar">
                      <p:stCondLst>
                        <p:cond delay="indefinite"/>
                      </p:stCondLst>
                      <p:childTnLst>
                        <p:par>
                          <p:cTn id="149" fill="hold" nodeType="withGroup">
                            <p:stCondLst>
                              <p:cond delay="0"/>
                            </p:stCondLst>
                            <p:childTnLst>
                              <p:par>
                                <p:cTn id="150" presetID="1" presetClass="entr" presetSubtype="0" fill="hold" nodeType="clickEffect">
                                  <p:stCondLst>
                                    <p:cond delay="0"/>
                                  </p:stCondLst>
                                  <p:childTnLst>
                                    <p:set>
                                      <p:cBhvr>
                                        <p:cTn id="151" dur="1" fill="hold">
                                          <p:stCondLst>
                                            <p:cond delay="0"/>
                                          </p:stCondLst>
                                        </p:cTn>
                                        <p:tgtEl>
                                          <p:spTgt spid="97"/>
                                        </p:tgtEl>
                                        <p:attrNameLst>
                                          <p:attrName>style.visibility</p:attrName>
                                        </p:attrNameLst>
                                      </p:cBhvr>
                                      <p:to>
                                        <p:strVal val="visible"/>
                                      </p:to>
                                    </p:set>
                                  </p:childTnLst>
                                </p:cTn>
                              </p:par>
                            </p:childTnLst>
                          </p:cTn>
                        </p:par>
                      </p:childTnLst>
                    </p:cTn>
                  </p:par>
                  <p:par>
                    <p:cTn id="152" fill="hold" nodeType="clickPar">
                      <p:stCondLst>
                        <p:cond delay="indefinite"/>
                      </p:stCondLst>
                      <p:childTnLst>
                        <p:par>
                          <p:cTn id="153" fill="hold" nodeType="withGroup">
                            <p:stCondLst>
                              <p:cond delay="0"/>
                            </p:stCondLst>
                            <p:childTnLst>
                              <p:par>
                                <p:cTn id="154" presetID="53" presetClass="entr" presetSubtype="16" fill="hold" grpId="0" nodeType="clickEffect">
                                  <p:stCondLst>
                                    <p:cond delay="0"/>
                                  </p:stCondLst>
                                  <p:childTnLst>
                                    <p:set>
                                      <p:cBhvr>
                                        <p:cTn id="155" dur="1" fill="hold">
                                          <p:stCondLst>
                                            <p:cond delay="0"/>
                                          </p:stCondLst>
                                        </p:cTn>
                                        <p:tgtEl>
                                          <p:spTgt spid="96"/>
                                        </p:tgtEl>
                                        <p:attrNameLst>
                                          <p:attrName>style.visibility</p:attrName>
                                        </p:attrNameLst>
                                      </p:cBhvr>
                                      <p:to>
                                        <p:strVal val="visible"/>
                                      </p:to>
                                    </p:set>
                                    <p:anim calcmode="lin" valueType="num">
                                      <p:cBhvr>
                                        <p:cTn id="156" dur="500" fill="hold"/>
                                        <p:tgtEl>
                                          <p:spTgt spid="96"/>
                                        </p:tgtEl>
                                        <p:attrNameLst>
                                          <p:attrName>ppt_w</p:attrName>
                                        </p:attrNameLst>
                                      </p:cBhvr>
                                      <p:tavLst>
                                        <p:tav tm="0">
                                          <p:val>
                                            <p:fltVal val="0"/>
                                          </p:val>
                                        </p:tav>
                                        <p:tav tm="100000">
                                          <p:val>
                                            <p:strVal val="#ppt_w"/>
                                          </p:val>
                                        </p:tav>
                                      </p:tavLst>
                                    </p:anim>
                                    <p:anim calcmode="lin" valueType="num">
                                      <p:cBhvr>
                                        <p:cTn id="157" dur="500" fill="hold"/>
                                        <p:tgtEl>
                                          <p:spTgt spid="96"/>
                                        </p:tgtEl>
                                        <p:attrNameLst>
                                          <p:attrName>ppt_h</p:attrName>
                                        </p:attrNameLst>
                                      </p:cBhvr>
                                      <p:tavLst>
                                        <p:tav tm="0">
                                          <p:val>
                                            <p:fltVal val="0"/>
                                          </p:val>
                                        </p:tav>
                                        <p:tav tm="100000">
                                          <p:val>
                                            <p:strVal val="#ppt_h"/>
                                          </p:val>
                                        </p:tav>
                                      </p:tavLst>
                                    </p:anim>
                                    <p:animEffect transition="in" filter="fade">
                                      <p:cBhvr>
                                        <p:cTn id="158"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5" grpId="0"/>
      <p:bldP spid="46" grpId="0"/>
      <p:bldP spid="47" grpId="0"/>
      <p:bldP spid="53" grpId="0"/>
      <p:bldP spid="54" grpId="0"/>
      <p:bldP spid="56" grpId="0"/>
      <p:bldP spid="59" grpId="0"/>
      <p:bldP spid="60" grpId="0"/>
      <p:bldP spid="64" grpId="0"/>
      <p:bldP spid="69" grpId="0"/>
      <p:bldP spid="74" grpId="0"/>
      <p:bldP spid="84" grpId="0"/>
      <p:bldP spid="85" grpId="0"/>
      <p:bldP spid="91" grpId="0"/>
      <p:bldP spid="93" grpId="0"/>
      <p:bldP spid="95" grpId="0"/>
      <p:bldP spid="96"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Title 1">
            <a:extLst>
              <a:ext uri="{FF2B5EF4-FFF2-40B4-BE49-F238E27FC236}">
                <a16:creationId xmlns:a16="http://schemas.microsoft.com/office/drawing/2014/main" id="{31D46271-CC35-346E-9739-AA454EC9A858}"/>
              </a:ext>
            </a:extLst>
          </p:cNvPr>
          <p:cNvSpPr>
            <a:spLocks noGrp="1" noChangeArrowheads="1"/>
          </p:cNvSpPr>
          <p:nvPr>
            <p:ph type="title"/>
          </p:nvPr>
        </p:nvSpPr>
        <p:spPr/>
        <p:txBody>
          <a:bodyPr/>
          <a:lstStyle/>
          <a:p>
            <a:br>
              <a:rPr lang="en-US" altLang="en-US" sz="4000" dirty="0">
                <a:latin typeface="Arial" panose="020B0604020202020204" pitchFamily="34" charset="0"/>
                <a:ea typeface="ＭＳ Ｐゴシック" panose="020B0600070205080204" pitchFamily="34" charset="-128"/>
              </a:rPr>
            </a:br>
            <a:br>
              <a:rPr lang="en-US" altLang="en-US" sz="4000" dirty="0">
                <a:latin typeface="Arial" panose="020B0604020202020204" pitchFamily="34" charset="0"/>
                <a:ea typeface="ＭＳ Ｐゴシック" panose="020B0600070205080204" pitchFamily="34" charset="-128"/>
              </a:rPr>
            </a:br>
            <a:br>
              <a:rPr lang="en-US" altLang="en-US" sz="4000" dirty="0">
                <a:latin typeface="Arial" panose="020B0604020202020204" pitchFamily="34" charset="0"/>
                <a:ea typeface="ＭＳ Ｐゴシック" panose="020B0600070205080204" pitchFamily="34" charset="-128"/>
              </a:rPr>
            </a:br>
            <a:br>
              <a:rPr lang="en-US" altLang="en-US" sz="4000" dirty="0">
                <a:latin typeface="Arial" panose="020B0604020202020204" pitchFamily="34" charset="0"/>
                <a:ea typeface="ＭＳ Ｐゴシック" panose="020B0600070205080204" pitchFamily="34" charset="-128"/>
              </a:rPr>
            </a:br>
            <a:br>
              <a:rPr lang="en-US" altLang="en-US" sz="4000" dirty="0">
                <a:latin typeface="Arial" panose="020B0604020202020204" pitchFamily="34" charset="0"/>
                <a:ea typeface="ＭＳ Ｐゴシック" panose="020B0600070205080204" pitchFamily="34" charset="-128"/>
              </a:rPr>
            </a:br>
            <a:br>
              <a:rPr lang="en-US" altLang="en-US" sz="4000" dirty="0">
                <a:latin typeface="Arial" panose="020B0604020202020204" pitchFamily="34" charset="0"/>
                <a:ea typeface="ＭＳ Ｐゴシック" panose="020B0600070205080204" pitchFamily="34" charset="-128"/>
              </a:rPr>
            </a:br>
            <a:r>
              <a:rPr lang="en-US" altLang="en-US" sz="3600" b="1" dirty="0">
                <a:latin typeface="Arial" panose="020B0604020202020204" pitchFamily="34" charset="0"/>
                <a:ea typeface="ＭＳ Ｐゴシック" panose="020B0600070205080204" pitchFamily="34" charset="-128"/>
              </a:rPr>
              <a:t>The World Happens to Me</a:t>
            </a:r>
            <a:br>
              <a:rPr lang="en-US" altLang="en-US" sz="3600" b="1" dirty="0">
                <a:latin typeface="Arial" panose="020B0604020202020204" pitchFamily="34" charset="0"/>
                <a:ea typeface="ＭＳ Ｐゴシック" panose="020B0600070205080204" pitchFamily="34" charset="-128"/>
              </a:rPr>
            </a:br>
            <a:br>
              <a:rPr lang="en-US" altLang="en-US" sz="3600" b="1" dirty="0">
                <a:latin typeface="Arial" panose="020B0604020202020204" pitchFamily="34" charset="0"/>
                <a:ea typeface="ＭＳ Ｐゴシック" panose="020B0600070205080204" pitchFamily="34" charset="-128"/>
              </a:rPr>
            </a:br>
            <a:br>
              <a:rPr lang="en-US" altLang="en-US" sz="3600" b="1" dirty="0">
                <a:latin typeface="Arial" panose="020B0604020202020204" pitchFamily="34" charset="0"/>
                <a:ea typeface="ＭＳ Ｐゴシック" panose="020B0600070205080204" pitchFamily="34" charset="-128"/>
              </a:rPr>
            </a:br>
            <a:r>
              <a:rPr lang="en-US" altLang="en-US" sz="3600" b="1" dirty="0">
                <a:latin typeface="Arial" panose="020B0604020202020204" pitchFamily="34" charset="0"/>
                <a:ea typeface="ＭＳ Ｐゴシック" panose="020B0600070205080204" pitchFamily="34" charset="-128"/>
              </a:rPr>
              <a:t>or</a:t>
            </a:r>
            <a:br>
              <a:rPr lang="en-US" altLang="en-US" sz="3600" b="1" dirty="0">
                <a:latin typeface="Arial" panose="020B0604020202020204" pitchFamily="34" charset="0"/>
                <a:ea typeface="ＭＳ Ｐゴシック" panose="020B0600070205080204" pitchFamily="34" charset="-128"/>
              </a:rPr>
            </a:br>
            <a:br>
              <a:rPr lang="en-US" altLang="en-US" sz="3600" b="1" dirty="0">
                <a:latin typeface="Arial" panose="020B0604020202020204" pitchFamily="34" charset="0"/>
                <a:ea typeface="ＭＳ Ｐゴシック" panose="020B0600070205080204" pitchFamily="34" charset="-128"/>
              </a:rPr>
            </a:br>
            <a:br>
              <a:rPr lang="en-US" altLang="en-US" sz="3600" b="1" dirty="0">
                <a:latin typeface="Arial" panose="020B0604020202020204" pitchFamily="34" charset="0"/>
                <a:ea typeface="ＭＳ Ｐゴシック" panose="020B0600070205080204" pitchFamily="34" charset="-128"/>
              </a:rPr>
            </a:br>
            <a:r>
              <a:rPr lang="en-US" altLang="en-US" sz="3600" b="1" dirty="0">
                <a:latin typeface="Arial" panose="020B0604020202020204" pitchFamily="34" charset="0"/>
                <a:ea typeface="ＭＳ Ｐゴシック" panose="020B0600070205080204" pitchFamily="34" charset="-128"/>
              </a:rPr>
              <a:t>I control my Destiny</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9" name="Straight Connector 188">
            <a:extLst>
              <a:ext uri="{FF2B5EF4-FFF2-40B4-BE49-F238E27FC236}">
                <a16:creationId xmlns:a16="http://schemas.microsoft.com/office/drawing/2014/main" id="{F48004E6-84C8-83F0-7832-E3AD99E0DE4B}"/>
              </a:ext>
            </a:extLst>
          </p:cNvPr>
          <p:cNvCxnSpPr>
            <a:cxnSpLocks noChangeShapeType="1"/>
          </p:cNvCxnSpPr>
          <p:nvPr/>
        </p:nvCxnSpPr>
        <p:spPr bwMode="auto">
          <a:xfrm>
            <a:off x="801688" y="1733550"/>
            <a:ext cx="1939925" cy="0"/>
          </a:xfrm>
          <a:prstGeom prst="line">
            <a:avLst/>
          </a:prstGeom>
          <a:noFill/>
          <a:ln w="76200">
            <a:solidFill>
              <a:schemeClr val="tx1"/>
            </a:solidFill>
            <a:round/>
            <a:headEnd/>
            <a:tailEnd/>
          </a:ln>
          <a:effectLst>
            <a:outerShdw blurRad="40000" dist="23000" dir="5400000" rotWithShape="0">
              <a:srgbClr val="808080">
                <a:alpha val="34998"/>
              </a:srgbClr>
            </a:outerShdw>
          </a:effectLst>
        </p:spPr>
      </p:cxnSp>
      <p:cxnSp>
        <p:nvCxnSpPr>
          <p:cNvPr id="27" name="Straight Connector 26">
            <a:extLst>
              <a:ext uri="{FF2B5EF4-FFF2-40B4-BE49-F238E27FC236}">
                <a16:creationId xmlns:a16="http://schemas.microsoft.com/office/drawing/2014/main" id="{B3D8A7FC-CF27-5BB4-4807-9D41F64B1687}"/>
              </a:ext>
            </a:extLst>
          </p:cNvPr>
          <p:cNvCxnSpPr>
            <a:cxnSpLocks noChangeShapeType="1"/>
          </p:cNvCxnSpPr>
          <p:nvPr/>
        </p:nvCxnSpPr>
        <p:spPr bwMode="auto">
          <a:xfrm>
            <a:off x="1330325" y="3467100"/>
            <a:ext cx="2070100" cy="7938"/>
          </a:xfrm>
          <a:prstGeom prst="line">
            <a:avLst/>
          </a:prstGeom>
          <a:noFill/>
          <a:ln w="76200">
            <a:solidFill>
              <a:schemeClr val="tx1"/>
            </a:solidFill>
            <a:round/>
            <a:headEnd/>
            <a:tailEnd/>
          </a:ln>
          <a:effectLst>
            <a:outerShdw blurRad="40000" dist="23000" dir="5400000" rotWithShape="0">
              <a:srgbClr val="808080">
                <a:alpha val="34998"/>
              </a:srgbClr>
            </a:outerShdw>
          </a:effectLst>
        </p:spPr>
      </p:cxnSp>
      <p:cxnSp>
        <p:nvCxnSpPr>
          <p:cNvPr id="28" name="Straight Connector 27">
            <a:extLst>
              <a:ext uri="{FF2B5EF4-FFF2-40B4-BE49-F238E27FC236}">
                <a16:creationId xmlns:a16="http://schemas.microsoft.com/office/drawing/2014/main" id="{E2CB1E41-FD26-9B4E-F69A-2160ACCC4D8E}"/>
              </a:ext>
            </a:extLst>
          </p:cNvPr>
          <p:cNvCxnSpPr>
            <a:cxnSpLocks noChangeShapeType="1"/>
          </p:cNvCxnSpPr>
          <p:nvPr/>
        </p:nvCxnSpPr>
        <p:spPr bwMode="auto">
          <a:xfrm>
            <a:off x="954088" y="2303463"/>
            <a:ext cx="1979612" cy="7937"/>
          </a:xfrm>
          <a:prstGeom prst="line">
            <a:avLst/>
          </a:prstGeom>
          <a:noFill/>
          <a:ln w="76200">
            <a:solidFill>
              <a:schemeClr val="tx1"/>
            </a:solidFill>
            <a:round/>
            <a:headEnd/>
            <a:tailEnd/>
          </a:ln>
          <a:effectLst>
            <a:outerShdw blurRad="40000" dist="23000" dir="5400000" rotWithShape="0">
              <a:srgbClr val="808080">
                <a:alpha val="34998"/>
              </a:srgbClr>
            </a:outerShdw>
          </a:effectLst>
        </p:spPr>
      </p:cxnSp>
      <p:cxnSp>
        <p:nvCxnSpPr>
          <p:cNvPr id="32" name="Straight Connector 31">
            <a:extLst>
              <a:ext uri="{FF2B5EF4-FFF2-40B4-BE49-F238E27FC236}">
                <a16:creationId xmlns:a16="http://schemas.microsoft.com/office/drawing/2014/main" id="{D2BD095C-ABB4-C97F-2443-AAFA6844DFB2}"/>
              </a:ext>
            </a:extLst>
          </p:cNvPr>
          <p:cNvCxnSpPr>
            <a:cxnSpLocks noChangeShapeType="1"/>
          </p:cNvCxnSpPr>
          <p:nvPr/>
        </p:nvCxnSpPr>
        <p:spPr bwMode="auto">
          <a:xfrm>
            <a:off x="1828800" y="5213350"/>
            <a:ext cx="2209800" cy="0"/>
          </a:xfrm>
          <a:prstGeom prst="line">
            <a:avLst/>
          </a:prstGeom>
          <a:noFill/>
          <a:ln w="76200">
            <a:solidFill>
              <a:schemeClr val="tx1"/>
            </a:solidFill>
            <a:round/>
            <a:headEnd/>
            <a:tailEnd/>
          </a:ln>
          <a:effectLst>
            <a:outerShdw blurRad="40000" dist="23000" dir="5400000" rotWithShape="0">
              <a:srgbClr val="808080">
                <a:alpha val="34998"/>
              </a:srgbClr>
            </a:outerShdw>
          </a:effectLst>
        </p:spPr>
      </p:cxnSp>
      <p:cxnSp>
        <p:nvCxnSpPr>
          <p:cNvPr id="53" name="Straight Connector 52">
            <a:extLst>
              <a:ext uri="{FF2B5EF4-FFF2-40B4-BE49-F238E27FC236}">
                <a16:creationId xmlns:a16="http://schemas.microsoft.com/office/drawing/2014/main" id="{2BAE094C-A0CF-9EE6-01BD-B25035382F20}"/>
              </a:ext>
            </a:extLst>
          </p:cNvPr>
          <p:cNvCxnSpPr>
            <a:cxnSpLocks noChangeShapeType="1"/>
          </p:cNvCxnSpPr>
          <p:nvPr/>
        </p:nvCxnSpPr>
        <p:spPr bwMode="auto">
          <a:xfrm>
            <a:off x="1149350" y="2941638"/>
            <a:ext cx="2051050" cy="11112"/>
          </a:xfrm>
          <a:prstGeom prst="line">
            <a:avLst/>
          </a:prstGeom>
          <a:noFill/>
          <a:ln w="76200">
            <a:solidFill>
              <a:schemeClr val="tx1"/>
            </a:solidFill>
            <a:round/>
            <a:headEnd/>
            <a:tailEnd/>
          </a:ln>
          <a:effectLst>
            <a:outerShdw blurRad="40000" dist="23000" dir="5400000" rotWithShape="0">
              <a:srgbClr val="808080">
                <a:alpha val="34998"/>
              </a:srgbClr>
            </a:outerShdw>
          </a:effectLst>
        </p:spPr>
      </p:cxnSp>
      <p:cxnSp>
        <p:nvCxnSpPr>
          <p:cNvPr id="29" name="Straight Connector 28">
            <a:extLst>
              <a:ext uri="{FF2B5EF4-FFF2-40B4-BE49-F238E27FC236}">
                <a16:creationId xmlns:a16="http://schemas.microsoft.com/office/drawing/2014/main" id="{4DC9B674-BFB5-43FA-CCE5-6C6F552552E3}"/>
              </a:ext>
            </a:extLst>
          </p:cNvPr>
          <p:cNvCxnSpPr>
            <a:cxnSpLocks noChangeShapeType="1"/>
          </p:cNvCxnSpPr>
          <p:nvPr/>
        </p:nvCxnSpPr>
        <p:spPr bwMode="auto">
          <a:xfrm>
            <a:off x="1524000" y="4057650"/>
            <a:ext cx="2057400" cy="0"/>
          </a:xfrm>
          <a:prstGeom prst="line">
            <a:avLst/>
          </a:prstGeom>
          <a:noFill/>
          <a:ln w="76200">
            <a:solidFill>
              <a:schemeClr val="tx1"/>
            </a:solidFill>
            <a:round/>
            <a:headEnd/>
            <a:tailEnd/>
          </a:ln>
          <a:effectLst>
            <a:outerShdw blurRad="40000" dist="23000" dir="5400000" rotWithShape="0">
              <a:srgbClr val="808080">
                <a:alpha val="34998"/>
              </a:srgbClr>
            </a:outerShdw>
          </a:effectLst>
        </p:spPr>
      </p:cxnSp>
      <p:cxnSp>
        <p:nvCxnSpPr>
          <p:cNvPr id="30" name="Straight Connector 29">
            <a:extLst>
              <a:ext uri="{FF2B5EF4-FFF2-40B4-BE49-F238E27FC236}">
                <a16:creationId xmlns:a16="http://schemas.microsoft.com/office/drawing/2014/main" id="{62DBB4C7-436E-1188-9D28-DCD6FEABF8D2}"/>
              </a:ext>
            </a:extLst>
          </p:cNvPr>
          <p:cNvCxnSpPr>
            <a:cxnSpLocks noChangeShapeType="1"/>
          </p:cNvCxnSpPr>
          <p:nvPr/>
        </p:nvCxnSpPr>
        <p:spPr bwMode="auto">
          <a:xfrm>
            <a:off x="1671638" y="4648200"/>
            <a:ext cx="2138362" cy="0"/>
          </a:xfrm>
          <a:prstGeom prst="line">
            <a:avLst/>
          </a:prstGeom>
          <a:noFill/>
          <a:ln w="76200">
            <a:solidFill>
              <a:schemeClr val="tx1"/>
            </a:solidFill>
            <a:round/>
            <a:headEnd/>
            <a:tailEnd/>
          </a:ln>
          <a:effectLst>
            <a:outerShdw blurRad="40000" dist="23000" dir="5400000" rotWithShape="0">
              <a:srgbClr val="808080">
                <a:alpha val="34998"/>
              </a:srgbClr>
            </a:outerShdw>
          </a:effectLst>
        </p:spPr>
      </p:cxnSp>
      <p:sp>
        <p:nvSpPr>
          <p:cNvPr id="92" name="Flowchart: Process 91">
            <a:extLst>
              <a:ext uri="{FF2B5EF4-FFF2-40B4-BE49-F238E27FC236}">
                <a16:creationId xmlns:a16="http://schemas.microsoft.com/office/drawing/2014/main" id="{C20E4322-EA6A-3A41-82C2-B464A00C9717}"/>
              </a:ext>
            </a:extLst>
          </p:cNvPr>
          <p:cNvSpPr/>
          <p:nvPr/>
        </p:nvSpPr>
        <p:spPr bwMode="auto">
          <a:xfrm>
            <a:off x="2022475" y="5799138"/>
            <a:ext cx="5299075" cy="81915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10000 w 10000"/>
              <a:gd name="connsiteY2" fmla="*/ 10000 h 10000"/>
              <a:gd name="connsiteX3" fmla="*/ 2011 w 10000"/>
              <a:gd name="connsiteY3" fmla="*/ 9860 h 10000"/>
              <a:gd name="connsiteX4" fmla="*/ 0 w 10000"/>
              <a:gd name="connsiteY4" fmla="*/ 0 h 10000"/>
              <a:gd name="connsiteX0" fmla="*/ 0 w 10000"/>
              <a:gd name="connsiteY0" fmla="*/ 0 h 9860"/>
              <a:gd name="connsiteX1" fmla="*/ 10000 w 10000"/>
              <a:gd name="connsiteY1" fmla="*/ 0 h 9860"/>
              <a:gd name="connsiteX2" fmla="*/ 8370 w 10000"/>
              <a:gd name="connsiteY2" fmla="*/ 9720 h 9860"/>
              <a:gd name="connsiteX3" fmla="*/ 2011 w 10000"/>
              <a:gd name="connsiteY3" fmla="*/ 9860 h 9860"/>
              <a:gd name="connsiteX4" fmla="*/ 0 w 10000"/>
              <a:gd name="connsiteY4" fmla="*/ 0 h 9860"/>
              <a:gd name="connsiteX0" fmla="*/ 0 w 10000"/>
              <a:gd name="connsiteY0" fmla="*/ 0 h 10000"/>
              <a:gd name="connsiteX1" fmla="*/ 10000 w 10000"/>
              <a:gd name="connsiteY1" fmla="*/ 0 h 10000"/>
              <a:gd name="connsiteX2" fmla="*/ 9058 w 10000"/>
              <a:gd name="connsiteY2" fmla="*/ 9672 h 10000"/>
              <a:gd name="connsiteX3" fmla="*/ 2011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058 w 10000"/>
              <a:gd name="connsiteY2" fmla="*/ 9672 h 10000"/>
              <a:gd name="connsiteX3" fmla="*/ 1073 w 10000"/>
              <a:gd name="connsiteY3" fmla="*/ 10000 h 10000"/>
              <a:gd name="connsiteX4" fmla="*/ 0 w 10000"/>
              <a:gd name="connsiteY4" fmla="*/ 0 h 10000"/>
              <a:gd name="connsiteX0" fmla="*/ 0 w 10000"/>
              <a:gd name="connsiteY0" fmla="*/ 0 h 9672"/>
              <a:gd name="connsiteX1" fmla="*/ 10000 w 10000"/>
              <a:gd name="connsiteY1" fmla="*/ 0 h 9672"/>
              <a:gd name="connsiteX2" fmla="*/ 9058 w 10000"/>
              <a:gd name="connsiteY2" fmla="*/ 9672 h 9672"/>
              <a:gd name="connsiteX3" fmla="*/ 1073 w 10000"/>
              <a:gd name="connsiteY3" fmla="*/ 9442 h 9672"/>
              <a:gd name="connsiteX4" fmla="*/ 0 w 10000"/>
              <a:gd name="connsiteY4" fmla="*/ 0 h 9672"/>
              <a:gd name="connsiteX0" fmla="*/ 0 w 10000"/>
              <a:gd name="connsiteY0" fmla="*/ 0 h 10339"/>
              <a:gd name="connsiteX1" fmla="*/ 10000 w 10000"/>
              <a:gd name="connsiteY1" fmla="*/ 0 h 10339"/>
              <a:gd name="connsiteX2" fmla="*/ 9058 w 10000"/>
              <a:gd name="connsiteY2" fmla="*/ 10000 h 10339"/>
              <a:gd name="connsiteX3" fmla="*/ 1136 w 10000"/>
              <a:gd name="connsiteY3" fmla="*/ 10339 h 10339"/>
              <a:gd name="connsiteX4" fmla="*/ 0 w 10000"/>
              <a:gd name="connsiteY4" fmla="*/ 0 h 10339"/>
              <a:gd name="connsiteX0" fmla="*/ 0 w 10000"/>
              <a:gd name="connsiteY0" fmla="*/ 0 h 10000"/>
              <a:gd name="connsiteX1" fmla="*/ 10000 w 10000"/>
              <a:gd name="connsiteY1" fmla="*/ 0 h 10000"/>
              <a:gd name="connsiteX2" fmla="*/ 9058 w 10000"/>
              <a:gd name="connsiteY2" fmla="*/ 10000 h 10000"/>
              <a:gd name="connsiteX3" fmla="*/ 571 w 10000"/>
              <a:gd name="connsiteY3" fmla="*/ 9569 h 10000"/>
              <a:gd name="connsiteX4" fmla="*/ 0 w 10000"/>
              <a:gd name="connsiteY4" fmla="*/ 0 h 10000"/>
              <a:gd name="connsiteX0" fmla="*/ 0 w 10000"/>
              <a:gd name="connsiteY0" fmla="*/ 0 h 10339"/>
              <a:gd name="connsiteX1" fmla="*/ 10000 w 10000"/>
              <a:gd name="connsiteY1" fmla="*/ 0 h 10339"/>
              <a:gd name="connsiteX2" fmla="*/ 9058 w 10000"/>
              <a:gd name="connsiteY2" fmla="*/ 10000 h 10339"/>
              <a:gd name="connsiteX3" fmla="*/ 571 w 10000"/>
              <a:gd name="connsiteY3" fmla="*/ 10339 h 10339"/>
              <a:gd name="connsiteX4" fmla="*/ 0 w 10000"/>
              <a:gd name="connsiteY4" fmla="*/ 0 h 10339"/>
              <a:gd name="connsiteX0" fmla="*/ 0 w 10000"/>
              <a:gd name="connsiteY0" fmla="*/ 0 h 10770"/>
              <a:gd name="connsiteX1" fmla="*/ 10000 w 10000"/>
              <a:gd name="connsiteY1" fmla="*/ 0 h 10770"/>
              <a:gd name="connsiteX2" fmla="*/ 9556 w 10000"/>
              <a:gd name="connsiteY2" fmla="*/ 10770 h 10770"/>
              <a:gd name="connsiteX3" fmla="*/ 571 w 10000"/>
              <a:gd name="connsiteY3" fmla="*/ 10339 h 10770"/>
              <a:gd name="connsiteX4" fmla="*/ 0 w 10000"/>
              <a:gd name="connsiteY4" fmla="*/ 0 h 10770"/>
              <a:gd name="connsiteX0" fmla="*/ 0 w 10000"/>
              <a:gd name="connsiteY0" fmla="*/ 0 h 11686"/>
              <a:gd name="connsiteX1" fmla="*/ 10000 w 10000"/>
              <a:gd name="connsiteY1" fmla="*/ 0 h 11686"/>
              <a:gd name="connsiteX2" fmla="*/ 9556 w 10000"/>
              <a:gd name="connsiteY2" fmla="*/ 10770 h 11686"/>
              <a:gd name="connsiteX3" fmla="*/ 937 w 10000"/>
              <a:gd name="connsiteY3" fmla="*/ 11686 h 11686"/>
              <a:gd name="connsiteX4" fmla="*/ 0 w 10000"/>
              <a:gd name="connsiteY4" fmla="*/ 0 h 11686"/>
              <a:gd name="connsiteX0" fmla="*/ 0 w 10000"/>
              <a:gd name="connsiteY0" fmla="*/ 0 h 11732"/>
              <a:gd name="connsiteX1" fmla="*/ 10000 w 10000"/>
              <a:gd name="connsiteY1" fmla="*/ 0 h 11732"/>
              <a:gd name="connsiteX2" fmla="*/ 9257 w 10000"/>
              <a:gd name="connsiteY2" fmla="*/ 11732 h 11732"/>
              <a:gd name="connsiteX3" fmla="*/ 937 w 10000"/>
              <a:gd name="connsiteY3" fmla="*/ 11686 h 11732"/>
              <a:gd name="connsiteX4" fmla="*/ 0 w 10000"/>
              <a:gd name="connsiteY4" fmla="*/ 0 h 11732"/>
              <a:gd name="connsiteX0" fmla="*/ 0 w 10000"/>
              <a:gd name="connsiteY0" fmla="*/ 0 h 11686"/>
              <a:gd name="connsiteX1" fmla="*/ 10000 w 10000"/>
              <a:gd name="connsiteY1" fmla="*/ 0 h 11686"/>
              <a:gd name="connsiteX2" fmla="*/ 9523 w 10000"/>
              <a:gd name="connsiteY2" fmla="*/ 11540 h 11686"/>
              <a:gd name="connsiteX3" fmla="*/ 937 w 10000"/>
              <a:gd name="connsiteY3" fmla="*/ 11686 h 11686"/>
              <a:gd name="connsiteX4" fmla="*/ 0 w 10000"/>
              <a:gd name="connsiteY4" fmla="*/ 0 h 11686"/>
              <a:gd name="connsiteX0" fmla="*/ 0 w 10000"/>
              <a:gd name="connsiteY0" fmla="*/ 0 h 11540"/>
              <a:gd name="connsiteX1" fmla="*/ 10000 w 10000"/>
              <a:gd name="connsiteY1" fmla="*/ 0 h 11540"/>
              <a:gd name="connsiteX2" fmla="*/ 9523 w 10000"/>
              <a:gd name="connsiteY2" fmla="*/ 11540 h 11540"/>
              <a:gd name="connsiteX3" fmla="*/ 704 w 10000"/>
              <a:gd name="connsiteY3" fmla="*/ 11301 h 11540"/>
              <a:gd name="connsiteX4" fmla="*/ 0 w 10000"/>
              <a:gd name="connsiteY4" fmla="*/ 0 h 11540"/>
              <a:gd name="connsiteX0" fmla="*/ 0 w 10000"/>
              <a:gd name="connsiteY0" fmla="*/ 0 h 11878"/>
              <a:gd name="connsiteX1" fmla="*/ 10000 w 10000"/>
              <a:gd name="connsiteY1" fmla="*/ 0 h 11878"/>
              <a:gd name="connsiteX2" fmla="*/ 9523 w 10000"/>
              <a:gd name="connsiteY2" fmla="*/ 11540 h 11878"/>
              <a:gd name="connsiteX3" fmla="*/ 704 w 10000"/>
              <a:gd name="connsiteY3" fmla="*/ 11878 h 11878"/>
              <a:gd name="connsiteX4" fmla="*/ 0 w 10000"/>
              <a:gd name="connsiteY4" fmla="*/ 0 h 11878"/>
              <a:gd name="connsiteX0" fmla="*/ 0 w 10000"/>
              <a:gd name="connsiteY0" fmla="*/ 0 h 11878"/>
              <a:gd name="connsiteX1" fmla="*/ 10000 w 10000"/>
              <a:gd name="connsiteY1" fmla="*/ 0 h 11878"/>
              <a:gd name="connsiteX2" fmla="*/ 9523 w 10000"/>
              <a:gd name="connsiteY2" fmla="*/ 11540 h 11878"/>
              <a:gd name="connsiteX3" fmla="*/ 704 w 10000"/>
              <a:gd name="connsiteY3" fmla="*/ 11878 h 11878"/>
              <a:gd name="connsiteX4" fmla="*/ 0 w 10000"/>
              <a:gd name="connsiteY4" fmla="*/ 0 h 11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878">
                <a:moveTo>
                  <a:pt x="0" y="0"/>
                </a:moveTo>
                <a:lnTo>
                  <a:pt x="10000" y="0"/>
                </a:lnTo>
                <a:cubicBezTo>
                  <a:pt x="9752" y="3911"/>
                  <a:pt x="9538" y="10944"/>
                  <a:pt x="9523" y="11540"/>
                </a:cubicBezTo>
                <a:lnTo>
                  <a:pt x="704" y="11878"/>
                </a:lnTo>
                <a:cubicBezTo>
                  <a:pt x="514" y="8688"/>
                  <a:pt x="190" y="3190"/>
                  <a:pt x="0" y="0"/>
                </a:cubicBezTo>
                <a:close/>
              </a:path>
            </a:pathLst>
          </a:custGeom>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lvl1pPr>
              <a:defRPr sz="2800">
                <a:solidFill>
                  <a:schemeClr val="tx1"/>
                </a:solidFill>
                <a:latin typeface="Arial" charset="0"/>
                <a:ea typeface="ＭＳ Ｐゴシック" charset="-128"/>
              </a:defRPr>
            </a:lvl1pPr>
            <a:lvl2pPr marL="37931725" indent="-37474525">
              <a:defRPr sz="2800">
                <a:solidFill>
                  <a:schemeClr val="tx1"/>
                </a:solidFill>
                <a:latin typeface="Arial" charset="0"/>
                <a:ea typeface="ＭＳ Ｐゴシック" charset="-128"/>
              </a:defRPr>
            </a:lvl2pPr>
            <a:lvl3pPr>
              <a:defRPr sz="2800">
                <a:solidFill>
                  <a:schemeClr val="tx1"/>
                </a:solidFill>
                <a:latin typeface="Arial" charset="0"/>
                <a:ea typeface="ＭＳ Ｐゴシック" charset="-128"/>
              </a:defRPr>
            </a:lvl3pPr>
            <a:lvl4pPr>
              <a:defRPr sz="2800">
                <a:solidFill>
                  <a:schemeClr val="tx1"/>
                </a:solidFill>
                <a:latin typeface="Arial" charset="0"/>
                <a:ea typeface="ＭＳ Ｐゴシック" charset="-128"/>
              </a:defRPr>
            </a:lvl4pPr>
            <a:lvl5pPr>
              <a:defRPr sz="2800">
                <a:solidFill>
                  <a:schemeClr val="tx1"/>
                </a:solidFill>
                <a:latin typeface="Arial" charset="0"/>
                <a:ea typeface="ＭＳ Ｐゴシック" charset="-128"/>
              </a:defRPr>
            </a:lvl5pPr>
            <a:lvl6pPr marL="457200" eaLnBrk="0" fontAlgn="base" hangingPunct="0">
              <a:spcBef>
                <a:spcPct val="0"/>
              </a:spcBef>
              <a:spcAft>
                <a:spcPct val="0"/>
              </a:spcAft>
              <a:defRPr sz="2800">
                <a:solidFill>
                  <a:schemeClr val="tx1"/>
                </a:solidFill>
                <a:latin typeface="Arial" charset="0"/>
                <a:ea typeface="ＭＳ Ｐゴシック" charset="-128"/>
              </a:defRPr>
            </a:lvl6pPr>
            <a:lvl7pPr marL="914400" eaLnBrk="0" fontAlgn="base" hangingPunct="0">
              <a:spcBef>
                <a:spcPct val="0"/>
              </a:spcBef>
              <a:spcAft>
                <a:spcPct val="0"/>
              </a:spcAft>
              <a:defRPr sz="2800">
                <a:solidFill>
                  <a:schemeClr val="tx1"/>
                </a:solidFill>
                <a:latin typeface="Arial" charset="0"/>
                <a:ea typeface="ＭＳ Ｐゴシック" charset="-128"/>
              </a:defRPr>
            </a:lvl7pPr>
            <a:lvl8pPr marL="1371600" eaLnBrk="0" fontAlgn="base" hangingPunct="0">
              <a:spcBef>
                <a:spcPct val="0"/>
              </a:spcBef>
              <a:spcAft>
                <a:spcPct val="0"/>
              </a:spcAft>
              <a:defRPr sz="2800">
                <a:solidFill>
                  <a:schemeClr val="tx1"/>
                </a:solidFill>
                <a:latin typeface="Arial" charset="0"/>
                <a:ea typeface="ＭＳ Ｐゴシック" charset="-128"/>
              </a:defRPr>
            </a:lvl8pPr>
            <a:lvl9pPr marL="1828800" eaLnBrk="0" fontAlgn="base" hangingPunct="0">
              <a:spcBef>
                <a:spcPct val="0"/>
              </a:spcBef>
              <a:spcAft>
                <a:spcPct val="0"/>
              </a:spcAft>
              <a:defRPr sz="2800">
                <a:solidFill>
                  <a:schemeClr val="tx1"/>
                </a:solidFill>
                <a:latin typeface="Arial" charset="0"/>
                <a:ea typeface="ＭＳ Ｐゴシック" charset="-128"/>
              </a:defRPr>
            </a:lvl9pPr>
          </a:lstStyle>
          <a:p>
            <a:pPr algn="ctr">
              <a:defRPr/>
            </a:pPr>
            <a:endParaRPr lang="en-US" altLang="en-US" sz="600" b="1">
              <a:solidFill>
                <a:srgbClr val="000000"/>
              </a:solidFill>
            </a:endParaRPr>
          </a:p>
          <a:p>
            <a:pPr algn="ctr">
              <a:defRPr/>
            </a:pPr>
            <a:endParaRPr lang="en-US" altLang="en-US" sz="600">
              <a:solidFill>
                <a:srgbClr val="000000"/>
              </a:solidFill>
            </a:endParaRPr>
          </a:p>
          <a:p>
            <a:pPr algn="ctr">
              <a:defRPr/>
            </a:pPr>
            <a:r>
              <a:rPr lang="en-US" altLang="en-US" sz="1800">
                <a:solidFill>
                  <a:srgbClr val="000000"/>
                </a:solidFill>
              </a:rPr>
              <a:t>Life Running with Gangs</a:t>
            </a:r>
          </a:p>
          <a:p>
            <a:pPr algn="ctr">
              <a:defRPr/>
            </a:pPr>
            <a:endParaRPr lang="en-US" altLang="en-US" sz="1800" b="1">
              <a:solidFill>
                <a:srgbClr val="000000"/>
              </a:solidFill>
            </a:endParaRPr>
          </a:p>
          <a:p>
            <a:pPr algn="ctr">
              <a:defRPr/>
            </a:pPr>
            <a:endParaRPr lang="en-US" altLang="en-US" sz="1800" b="1">
              <a:solidFill>
                <a:srgbClr val="000000"/>
              </a:solidFill>
            </a:endParaRPr>
          </a:p>
        </p:txBody>
      </p:sp>
      <p:cxnSp>
        <p:nvCxnSpPr>
          <p:cNvPr id="93" name="Straight Connector 92">
            <a:extLst>
              <a:ext uri="{FF2B5EF4-FFF2-40B4-BE49-F238E27FC236}">
                <a16:creationId xmlns:a16="http://schemas.microsoft.com/office/drawing/2014/main" id="{5C3E3995-8390-9A98-0DD8-104EF54AC87F}"/>
              </a:ext>
            </a:extLst>
          </p:cNvPr>
          <p:cNvCxnSpPr>
            <a:cxnSpLocks noChangeShapeType="1"/>
          </p:cNvCxnSpPr>
          <p:nvPr/>
        </p:nvCxnSpPr>
        <p:spPr bwMode="auto">
          <a:xfrm>
            <a:off x="5181600" y="5257800"/>
            <a:ext cx="2222500" cy="0"/>
          </a:xfrm>
          <a:prstGeom prst="line">
            <a:avLst/>
          </a:prstGeom>
          <a:noFill/>
          <a:ln w="76200">
            <a:solidFill>
              <a:schemeClr val="tx1"/>
            </a:solidFill>
            <a:round/>
            <a:headEnd/>
            <a:tailEnd/>
          </a:ln>
          <a:effectLst>
            <a:outerShdw blurRad="40000" dist="23000" dir="5400000" rotWithShape="0">
              <a:srgbClr val="808080">
                <a:alpha val="34998"/>
              </a:srgbClr>
            </a:outerShdw>
          </a:effectLst>
        </p:spPr>
      </p:cxnSp>
      <p:cxnSp>
        <p:nvCxnSpPr>
          <p:cNvPr id="94" name="Straight Connector 93">
            <a:extLst>
              <a:ext uri="{FF2B5EF4-FFF2-40B4-BE49-F238E27FC236}">
                <a16:creationId xmlns:a16="http://schemas.microsoft.com/office/drawing/2014/main" id="{A7A3C978-00D7-5B19-6054-BD933213F631}"/>
              </a:ext>
            </a:extLst>
          </p:cNvPr>
          <p:cNvCxnSpPr>
            <a:cxnSpLocks noChangeShapeType="1"/>
          </p:cNvCxnSpPr>
          <p:nvPr/>
        </p:nvCxnSpPr>
        <p:spPr bwMode="auto">
          <a:xfrm>
            <a:off x="5410200" y="4648200"/>
            <a:ext cx="2174875" cy="0"/>
          </a:xfrm>
          <a:prstGeom prst="line">
            <a:avLst/>
          </a:prstGeom>
          <a:noFill/>
          <a:ln w="76200">
            <a:solidFill>
              <a:schemeClr val="tx1"/>
            </a:solidFill>
            <a:round/>
            <a:headEnd/>
            <a:tailEnd/>
          </a:ln>
          <a:effectLst>
            <a:outerShdw blurRad="40000" dist="23000" dir="5400000" rotWithShape="0">
              <a:srgbClr val="808080">
                <a:alpha val="34998"/>
              </a:srgbClr>
            </a:outerShdw>
          </a:effectLst>
        </p:spPr>
      </p:cxnSp>
      <p:cxnSp>
        <p:nvCxnSpPr>
          <p:cNvPr id="95" name="Straight Connector 94">
            <a:extLst>
              <a:ext uri="{FF2B5EF4-FFF2-40B4-BE49-F238E27FC236}">
                <a16:creationId xmlns:a16="http://schemas.microsoft.com/office/drawing/2014/main" id="{F5416D43-1A3A-DA9D-D450-4121E5F629A8}"/>
              </a:ext>
            </a:extLst>
          </p:cNvPr>
          <p:cNvCxnSpPr>
            <a:cxnSpLocks noChangeShapeType="1"/>
          </p:cNvCxnSpPr>
          <p:nvPr/>
        </p:nvCxnSpPr>
        <p:spPr bwMode="auto">
          <a:xfrm>
            <a:off x="5588000" y="4057650"/>
            <a:ext cx="2179638" cy="0"/>
          </a:xfrm>
          <a:prstGeom prst="line">
            <a:avLst/>
          </a:prstGeom>
          <a:noFill/>
          <a:ln w="76200">
            <a:solidFill>
              <a:schemeClr val="tx1"/>
            </a:solidFill>
            <a:round/>
            <a:headEnd/>
            <a:tailEnd/>
          </a:ln>
          <a:effectLst>
            <a:outerShdw blurRad="40000" dist="23000" dir="5400000" rotWithShape="0">
              <a:srgbClr val="808080">
                <a:alpha val="34998"/>
              </a:srgbClr>
            </a:outerShdw>
          </a:effectLst>
        </p:spPr>
      </p:cxnSp>
      <p:cxnSp>
        <p:nvCxnSpPr>
          <p:cNvPr id="96" name="Straight Connector 95">
            <a:extLst>
              <a:ext uri="{FF2B5EF4-FFF2-40B4-BE49-F238E27FC236}">
                <a16:creationId xmlns:a16="http://schemas.microsoft.com/office/drawing/2014/main" id="{94E6FA37-F555-19D6-37BA-B6238B8C9A88}"/>
              </a:ext>
            </a:extLst>
          </p:cNvPr>
          <p:cNvCxnSpPr>
            <a:cxnSpLocks noChangeShapeType="1"/>
          </p:cNvCxnSpPr>
          <p:nvPr/>
        </p:nvCxnSpPr>
        <p:spPr bwMode="auto">
          <a:xfrm flipV="1">
            <a:off x="5821363" y="3467100"/>
            <a:ext cx="2098675" cy="7938"/>
          </a:xfrm>
          <a:prstGeom prst="line">
            <a:avLst/>
          </a:prstGeom>
          <a:noFill/>
          <a:ln w="76200">
            <a:solidFill>
              <a:schemeClr val="tx1"/>
            </a:solidFill>
            <a:round/>
            <a:headEnd/>
            <a:tailEnd/>
          </a:ln>
          <a:effectLst>
            <a:outerShdw blurRad="40000" dist="23000" dir="5400000" rotWithShape="0">
              <a:srgbClr val="808080">
                <a:alpha val="34998"/>
              </a:srgbClr>
            </a:outerShdw>
          </a:effectLst>
        </p:spPr>
      </p:cxnSp>
      <p:cxnSp>
        <p:nvCxnSpPr>
          <p:cNvPr id="97" name="Straight Connector 96">
            <a:extLst>
              <a:ext uri="{FF2B5EF4-FFF2-40B4-BE49-F238E27FC236}">
                <a16:creationId xmlns:a16="http://schemas.microsoft.com/office/drawing/2014/main" id="{6B39F4EE-0C6D-F13D-EE68-85F735990DCB}"/>
              </a:ext>
            </a:extLst>
          </p:cNvPr>
          <p:cNvCxnSpPr>
            <a:cxnSpLocks noChangeShapeType="1"/>
          </p:cNvCxnSpPr>
          <p:nvPr/>
        </p:nvCxnSpPr>
        <p:spPr bwMode="auto">
          <a:xfrm>
            <a:off x="6019800" y="2952750"/>
            <a:ext cx="2057400" cy="0"/>
          </a:xfrm>
          <a:prstGeom prst="line">
            <a:avLst/>
          </a:prstGeom>
          <a:noFill/>
          <a:ln w="76200">
            <a:solidFill>
              <a:schemeClr val="tx1"/>
            </a:solidFill>
            <a:round/>
            <a:headEnd/>
            <a:tailEnd/>
          </a:ln>
          <a:effectLst>
            <a:outerShdw blurRad="40000" dist="23000" dir="5400000" rotWithShape="0">
              <a:srgbClr val="808080">
                <a:alpha val="34998"/>
              </a:srgbClr>
            </a:outerShdw>
          </a:effectLst>
        </p:spPr>
      </p:cxnSp>
      <p:cxnSp>
        <p:nvCxnSpPr>
          <p:cNvPr id="23" name="Straight Connector 22">
            <a:extLst>
              <a:ext uri="{FF2B5EF4-FFF2-40B4-BE49-F238E27FC236}">
                <a16:creationId xmlns:a16="http://schemas.microsoft.com/office/drawing/2014/main" id="{49159BFB-E52F-62F6-B1AD-05556E1A6A07}"/>
              </a:ext>
            </a:extLst>
          </p:cNvPr>
          <p:cNvCxnSpPr>
            <a:cxnSpLocks noChangeShapeType="1"/>
          </p:cNvCxnSpPr>
          <p:nvPr/>
        </p:nvCxnSpPr>
        <p:spPr bwMode="auto">
          <a:xfrm>
            <a:off x="1828800" y="5213350"/>
            <a:ext cx="2209800" cy="0"/>
          </a:xfrm>
          <a:prstGeom prst="line">
            <a:avLst/>
          </a:prstGeom>
          <a:noFill/>
          <a:ln w="76200">
            <a:solidFill>
              <a:srgbClr val="FF0000"/>
            </a:solidFill>
            <a:round/>
            <a:headEnd/>
            <a:tailEnd/>
          </a:ln>
          <a:effectLst>
            <a:outerShdw blurRad="40000" dist="23000" dir="5400000" rotWithShape="0">
              <a:srgbClr val="808080">
                <a:alpha val="34998"/>
              </a:srgbClr>
            </a:outerShdw>
          </a:effectLst>
        </p:spPr>
      </p:cxnSp>
      <p:cxnSp>
        <p:nvCxnSpPr>
          <p:cNvPr id="98" name="Straight Connector 97">
            <a:extLst>
              <a:ext uri="{FF2B5EF4-FFF2-40B4-BE49-F238E27FC236}">
                <a16:creationId xmlns:a16="http://schemas.microsoft.com/office/drawing/2014/main" id="{89A631B8-3BD5-8966-95EA-009914A5DF0A}"/>
              </a:ext>
            </a:extLst>
          </p:cNvPr>
          <p:cNvCxnSpPr>
            <a:cxnSpLocks noChangeShapeType="1"/>
          </p:cNvCxnSpPr>
          <p:nvPr/>
        </p:nvCxnSpPr>
        <p:spPr bwMode="auto">
          <a:xfrm flipV="1">
            <a:off x="6234113" y="2311400"/>
            <a:ext cx="2071687" cy="9525"/>
          </a:xfrm>
          <a:prstGeom prst="line">
            <a:avLst/>
          </a:prstGeom>
          <a:noFill/>
          <a:ln w="76200">
            <a:solidFill>
              <a:schemeClr val="tx1"/>
            </a:solidFill>
            <a:round/>
            <a:headEnd/>
            <a:tailEnd/>
          </a:ln>
          <a:effectLst>
            <a:outerShdw blurRad="40000" dist="23000" dir="5400000" rotWithShape="0">
              <a:srgbClr val="808080">
                <a:alpha val="34998"/>
              </a:srgbClr>
            </a:outerShdw>
          </a:effectLst>
        </p:spPr>
      </p:cxnSp>
      <p:cxnSp>
        <p:nvCxnSpPr>
          <p:cNvPr id="13" name="Straight Connector 12">
            <a:extLst>
              <a:ext uri="{FF2B5EF4-FFF2-40B4-BE49-F238E27FC236}">
                <a16:creationId xmlns:a16="http://schemas.microsoft.com/office/drawing/2014/main" id="{0671B856-BAF4-A38C-0E7B-2B448F0E353D}"/>
              </a:ext>
            </a:extLst>
          </p:cNvPr>
          <p:cNvCxnSpPr>
            <a:cxnSpLocks noChangeShapeType="1"/>
          </p:cNvCxnSpPr>
          <p:nvPr/>
        </p:nvCxnSpPr>
        <p:spPr bwMode="auto">
          <a:xfrm>
            <a:off x="688975" y="1371600"/>
            <a:ext cx="1300163" cy="4275138"/>
          </a:xfrm>
          <a:prstGeom prst="line">
            <a:avLst/>
          </a:prstGeom>
          <a:noFill/>
          <a:ln w="76200">
            <a:solidFill>
              <a:schemeClr val="tx1"/>
            </a:solidFill>
            <a:round/>
            <a:headEnd/>
            <a:tailEnd/>
          </a:ln>
          <a:effectLst>
            <a:outerShdw blurRad="40000" dist="23000" dir="5400000" rotWithShape="0">
              <a:srgbClr val="808080">
                <a:alpha val="34998"/>
              </a:srgbClr>
            </a:outerShdw>
          </a:effectLst>
        </p:spPr>
      </p:cxnSp>
      <p:cxnSp>
        <p:nvCxnSpPr>
          <p:cNvPr id="99" name="Straight Connector 98">
            <a:extLst>
              <a:ext uri="{FF2B5EF4-FFF2-40B4-BE49-F238E27FC236}">
                <a16:creationId xmlns:a16="http://schemas.microsoft.com/office/drawing/2014/main" id="{C4A0FE5C-6E04-7965-B0F6-2A7396287839}"/>
              </a:ext>
            </a:extLst>
          </p:cNvPr>
          <p:cNvCxnSpPr>
            <a:cxnSpLocks noChangeShapeType="1"/>
          </p:cNvCxnSpPr>
          <p:nvPr/>
        </p:nvCxnSpPr>
        <p:spPr bwMode="auto">
          <a:xfrm>
            <a:off x="6443663" y="1733550"/>
            <a:ext cx="2014537" cy="0"/>
          </a:xfrm>
          <a:prstGeom prst="line">
            <a:avLst/>
          </a:prstGeom>
          <a:noFill/>
          <a:ln w="76200">
            <a:solidFill>
              <a:schemeClr val="tx1"/>
            </a:solidFill>
            <a:round/>
            <a:headEnd/>
            <a:tailEnd/>
          </a:ln>
          <a:effectLst>
            <a:outerShdw blurRad="40000" dist="23000" dir="5400000" rotWithShape="0">
              <a:srgbClr val="808080">
                <a:alpha val="34998"/>
              </a:srgbClr>
            </a:outerShdw>
          </a:effectLst>
        </p:spPr>
      </p:cxnSp>
      <p:cxnSp>
        <p:nvCxnSpPr>
          <p:cNvPr id="14" name="Straight Connector 13">
            <a:extLst>
              <a:ext uri="{FF2B5EF4-FFF2-40B4-BE49-F238E27FC236}">
                <a16:creationId xmlns:a16="http://schemas.microsoft.com/office/drawing/2014/main" id="{9F20FB5F-3674-7BF5-21E7-9E3BC2D0272B}"/>
              </a:ext>
            </a:extLst>
          </p:cNvPr>
          <p:cNvCxnSpPr>
            <a:cxnSpLocks noChangeShapeType="1"/>
          </p:cNvCxnSpPr>
          <p:nvPr/>
        </p:nvCxnSpPr>
        <p:spPr bwMode="auto">
          <a:xfrm>
            <a:off x="2582863" y="1371600"/>
            <a:ext cx="1531937" cy="4114800"/>
          </a:xfrm>
          <a:prstGeom prst="line">
            <a:avLst/>
          </a:prstGeom>
          <a:noFill/>
          <a:ln w="76200">
            <a:solidFill>
              <a:schemeClr val="tx1"/>
            </a:solidFill>
            <a:round/>
            <a:headEnd/>
            <a:tailEnd/>
          </a:ln>
          <a:effectLst>
            <a:outerShdw blurRad="40000" dist="23000" dir="5400000" rotWithShape="0">
              <a:srgbClr val="808080">
                <a:alpha val="34998"/>
              </a:srgbClr>
            </a:outerShdw>
          </a:effectLst>
        </p:spPr>
      </p:cxnSp>
      <p:cxnSp>
        <p:nvCxnSpPr>
          <p:cNvPr id="100" name="Straight Connector 99">
            <a:extLst>
              <a:ext uri="{FF2B5EF4-FFF2-40B4-BE49-F238E27FC236}">
                <a16:creationId xmlns:a16="http://schemas.microsoft.com/office/drawing/2014/main" id="{E48E67E0-E2F8-33AC-9D23-4222B17C6F9F}"/>
              </a:ext>
            </a:extLst>
          </p:cNvPr>
          <p:cNvCxnSpPr>
            <a:cxnSpLocks noChangeShapeType="1"/>
          </p:cNvCxnSpPr>
          <p:nvPr/>
        </p:nvCxnSpPr>
        <p:spPr bwMode="auto">
          <a:xfrm flipH="1">
            <a:off x="5105400" y="1371600"/>
            <a:ext cx="1430338" cy="4114800"/>
          </a:xfrm>
          <a:prstGeom prst="line">
            <a:avLst/>
          </a:prstGeom>
          <a:noFill/>
          <a:ln w="76200">
            <a:solidFill>
              <a:schemeClr val="tx1"/>
            </a:solidFill>
            <a:round/>
            <a:headEnd/>
            <a:tailEnd/>
          </a:ln>
          <a:effectLst>
            <a:outerShdw blurRad="40000" dist="23000" dir="5400000" rotWithShape="0">
              <a:srgbClr val="808080">
                <a:alpha val="34998"/>
              </a:srgbClr>
            </a:outerShdw>
          </a:effectLst>
        </p:spPr>
      </p:cxnSp>
      <p:cxnSp>
        <p:nvCxnSpPr>
          <p:cNvPr id="102" name="Straight Connector 101">
            <a:extLst>
              <a:ext uri="{FF2B5EF4-FFF2-40B4-BE49-F238E27FC236}">
                <a16:creationId xmlns:a16="http://schemas.microsoft.com/office/drawing/2014/main" id="{47782EE6-8A76-D8B1-04CA-3221BE50794B}"/>
              </a:ext>
            </a:extLst>
          </p:cNvPr>
          <p:cNvCxnSpPr>
            <a:cxnSpLocks noChangeShapeType="1"/>
          </p:cNvCxnSpPr>
          <p:nvPr/>
        </p:nvCxnSpPr>
        <p:spPr bwMode="auto">
          <a:xfrm flipH="1">
            <a:off x="7304088" y="1371600"/>
            <a:ext cx="1230312" cy="4294188"/>
          </a:xfrm>
          <a:prstGeom prst="line">
            <a:avLst/>
          </a:prstGeom>
          <a:noFill/>
          <a:ln w="76200">
            <a:solidFill>
              <a:schemeClr val="tx1"/>
            </a:solidFill>
            <a:round/>
            <a:headEnd/>
            <a:tailEnd/>
          </a:ln>
          <a:effectLst>
            <a:outerShdw blurRad="40000" dist="23000" dir="5400000" rotWithShape="0">
              <a:srgbClr val="808080">
                <a:alpha val="34998"/>
              </a:srgbClr>
            </a:outerShdw>
          </a:effectLst>
        </p:spPr>
      </p:cxnSp>
      <p:sp>
        <p:nvSpPr>
          <p:cNvPr id="104" name="Parallelogram 103">
            <a:extLst>
              <a:ext uri="{FF2B5EF4-FFF2-40B4-BE49-F238E27FC236}">
                <a16:creationId xmlns:a16="http://schemas.microsoft.com/office/drawing/2014/main" id="{BAA3F0A7-96F7-0D5F-F4E7-AB75E5199073}"/>
              </a:ext>
            </a:extLst>
          </p:cNvPr>
          <p:cNvSpPr/>
          <p:nvPr/>
        </p:nvSpPr>
        <p:spPr bwMode="auto">
          <a:xfrm>
            <a:off x="6502400" y="323850"/>
            <a:ext cx="2362200" cy="838200"/>
          </a:xfrm>
          <a:prstGeom prst="parallelogram">
            <a:avLst/>
          </a:prstGeom>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pPr algn="ctr">
              <a:defRPr/>
            </a:pPr>
            <a:r>
              <a:rPr lang="en-US" sz="1600">
                <a:solidFill>
                  <a:srgbClr val="000000"/>
                </a:solidFill>
                <a:latin typeface="Arial" charset="0"/>
              </a:rPr>
              <a:t>Death and Destruction</a:t>
            </a:r>
          </a:p>
        </p:txBody>
      </p:sp>
      <p:sp>
        <p:nvSpPr>
          <p:cNvPr id="105" name="Parallelogram 104">
            <a:extLst>
              <a:ext uri="{FF2B5EF4-FFF2-40B4-BE49-F238E27FC236}">
                <a16:creationId xmlns:a16="http://schemas.microsoft.com/office/drawing/2014/main" id="{B16E24DE-1719-2E6F-E21E-612CDBFE6E60}"/>
              </a:ext>
            </a:extLst>
          </p:cNvPr>
          <p:cNvSpPr/>
          <p:nvPr/>
        </p:nvSpPr>
        <p:spPr bwMode="auto">
          <a:xfrm>
            <a:off x="239713" y="314325"/>
            <a:ext cx="2343150" cy="819150"/>
          </a:xfrm>
          <a:custGeom>
            <a:avLst/>
            <a:gdLst>
              <a:gd name="connsiteX0" fmla="*/ 0 w 2362200"/>
              <a:gd name="connsiteY0" fmla="*/ 838200 h 838200"/>
              <a:gd name="connsiteX1" fmla="*/ 209550 w 2362200"/>
              <a:gd name="connsiteY1" fmla="*/ 0 h 838200"/>
              <a:gd name="connsiteX2" fmla="*/ 2362200 w 2362200"/>
              <a:gd name="connsiteY2" fmla="*/ 0 h 838200"/>
              <a:gd name="connsiteX3" fmla="*/ 2152650 w 2362200"/>
              <a:gd name="connsiteY3" fmla="*/ 838200 h 838200"/>
              <a:gd name="connsiteX4" fmla="*/ 0 w 2362200"/>
              <a:gd name="connsiteY4" fmla="*/ 838200 h 838200"/>
              <a:gd name="connsiteX0" fmla="*/ 0 w 2571750"/>
              <a:gd name="connsiteY0" fmla="*/ 838200 h 895350"/>
              <a:gd name="connsiteX1" fmla="*/ 209550 w 2571750"/>
              <a:gd name="connsiteY1" fmla="*/ 0 h 895350"/>
              <a:gd name="connsiteX2" fmla="*/ 2362200 w 2571750"/>
              <a:gd name="connsiteY2" fmla="*/ 0 h 895350"/>
              <a:gd name="connsiteX3" fmla="*/ 2571750 w 2571750"/>
              <a:gd name="connsiteY3" fmla="*/ 895350 h 895350"/>
              <a:gd name="connsiteX4" fmla="*/ 0 w 2571750"/>
              <a:gd name="connsiteY4" fmla="*/ 838200 h 895350"/>
              <a:gd name="connsiteX0" fmla="*/ 323850 w 2362200"/>
              <a:gd name="connsiteY0" fmla="*/ 800100 h 895350"/>
              <a:gd name="connsiteX1" fmla="*/ 0 w 2362200"/>
              <a:gd name="connsiteY1" fmla="*/ 0 h 895350"/>
              <a:gd name="connsiteX2" fmla="*/ 2152650 w 2362200"/>
              <a:gd name="connsiteY2" fmla="*/ 0 h 895350"/>
              <a:gd name="connsiteX3" fmla="*/ 2362200 w 2362200"/>
              <a:gd name="connsiteY3" fmla="*/ 895350 h 895350"/>
              <a:gd name="connsiteX4" fmla="*/ 323850 w 2362200"/>
              <a:gd name="connsiteY4" fmla="*/ 800100 h 895350"/>
              <a:gd name="connsiteX0" fmla="*/ 323850 w 2343150"/>
              <a:gd name="connsiteY0" fmla="*/ 800100 h 819150"/>
              <a:gd name="connsiteX1" fmla="*/ 0 w 2343150"/>
              <a:gd name="connsiteY1" fmla="*/ 0 h 819150"/>
              <a:gd name="connsiteX2" fmla="*/ 2152650 w 2343150"/>
              <a:gd name="connsiteY2" fmla="*/ 0 h 819150"/>
              <a:gd name="connsiteX3" fmla="*/ 2343150 w 2343150"/>
              <a:gd name="connsiteY3" fmla="*/ 819150 h 819150"/>
              <a:gd name="connsiteX4" fmla="*/ 323850 w 2343150"/>
              <a:gd name="connsiteY4" fmla="*/ 800100 h 819150"/>
              <a:gd name="connsiteX0" fmla="*/ 333375 w 2343150"/>
              <a:gd name="connsiteY0" fmla="*/ 838200 h 838200"/>
              <a:gd name="connsiteX1" fmla="*/ 0 w 2343150"/>
              <a:gd name="connsiteY1" fmla="*/ 0 h 838200"/>
              <a:gd name="connsiteX2" fmla="*/ 2152650 w 2343150"/>
              <a:gd name="connsiteY2" fmla="*/ 0 h 838200"/>
              <a:gd name="connsiteX3" fmla="*/ 2343150 w 2343150"/>
              <a:gd name="connsiteY3" fmla="*/ 819150 h 838200"/>
              <a:gd name="connsiteX4" fmla="*/ 333375 w 2343150"/>
              <a:gd name="connsiteY4" fmla="*/ 838200 h 838200"/>
              <a:gd name="connsiteX0" fmla="*/ 342900 w 2343150"/>
              <a:gd name="connsiteY0" fmla="*/ 809625 h 819150"/>
              <a:gd name="connsiteX1" fmla="*/ 0 w 2343150"/>
              <a:gd name="connsiteY1" fmla="*/ 0 h 819150"/>
              <a:gd name="connsiteX2" fmla="*/ 2152650 w 2343150"/>
              <a:gd name="connsiteY2" fmla="*/ 0 h 819150"/>
              <a:gd name="connsiteX3" fmla="*/ 2343150 w 2343150"/>
              <a:gd name="connsiteY3" fmla="*/ 819150 h 819150"/>
              <a:gd name="connsiteX4" fmla="*/ 342900 w 2343150"/>
              <a:gd name="connsiteY4" fmla="*/ 809625 h 819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150" h="819150">
                <a:moveTo>
                  <a:pt x="342900" y="809625"/>
                </a:moveTo>
                <a:lnTo>
                  <a:pt x="0" y="0"/>
                </a:lnTo>
                <a:lnTo>
                  <a:pt x="2152650" y="0"/>
                </a:lnTo>
                <a:lnTo>
                  <a:pt x="2343150" y="819150"/>
                </a:lnTo>
                <a:lnTo>
                  <a:pt x="342900" y="809625"/>
                </a:lnTo>
                <a:close/>
              </a:path>
            </a:pathLst>
          </a:custGeom>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pPr algn="ctr">
              <a:defRPr/>
            </a:pPr>
            <a:r>
              <a:rPr lang="en-US" sz="1600">
                <a:solidFill>
                  <a:srgbClr val="000000"/>
                </a:solidFill>
                <a:latin typeface="Arial" charset="0"/>
              </a:rPr>
              <a:t>A Future as an Architect, Building </a:t>
            </a:r>
          </a:p>
          <a:p>
            <a:pPr algn="ctr">
              <a:defRPr/>
            </a:pPr>
            <a:r>
              <a:rPr lang="en-US" sz="1600">
                <a:solidFill>
                  <a:srgbClr val="000000"/>
                </a:solidFill>
                <a:latin typeface="Arial" charset="0"/>
              </a:rPr>
              <a:t>Your Community</a:t>
            </a:r>
          </a:p>
        </p:txBody>
      </p:sp>
      <p:sp>
        <p:nvSpPr>
          <p:cNvPr id="2" name="TextBox 1">
            <a:extLst>
              <a:ext uri="{FF2B5EF4-FFF2-40B4-BE49-F238E27FC236}">
                <a16:creationId xmlns:a16="http://schemas.microsoft.com/office/drawing/2014/main" id="{03C37326-374E-2BC4-527B-A3D5882A8EAE}"/>
              </a:ext>
            </a:extLst>
          </p:cNvPr>
          <p:cNvSpPr txBox="1">
            <a:spLocks noChangeArrowheads="1"/>
          </p:cNvSpPr>
          <p:nvPr/>
        </p:nvSpPr>
        <p:spPr bwMode="auto">
          <a:xfrm>
            <a:off x="268288" y="4965700"/>
            <a:ext cx="1676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600">
                <a:solidFill>
                  <a:schemeClr val="tx2"/>
                </a:solidFill>
                <a:latin typeface="Arial" panose="020B0604020202020204" pitchFamily="34" charset="0"/>
              </a:rPr>
              <a:t>Sense of </a:t>
            </a:r>
          </a:p>
          <a:p>
            <a:pPr>
              <a:spcBef>
                <a:spcPct val="0"/>
              </a:spcBef>
            </a:pPr>
            <a:r>
              <a:rPr lang="en-US" altLang="en-US" sz="1600">
                <a:solidFill>
                  <a:schemeClr val="tx2"/>
                </a:solidFill>
                <a:latin typeface="Arial" panose="020B0604020202020204" pitchFamily="34" charset="0"/>
              </a:rPr>
              <a:t>control returns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2" presetClass="entr" presetSubtype="0" fill="hold" nodeType="clickEffect">
                                  <p:stCondLst>
                                    <p:cond delay="0"/>
                                  </p:stCondLst>
                                  <p:childTnLst>
                                    <p:set>
                                      <p:cBhvr>
                                        <p:cTn id="30" dur="1" fill="hold">
                                          <p:stCondLst>
                                            <p:cond delay="0"/>
                                          </p:stCondLst>
                                        </p:cTn>
                                        <p:tgtEl>
                                          <p:spTgt spid="102"/>
                                        </p:tgtEl>
                                        <p:attrNameLst>
                                          <p:attrName>style.visibility</p:attrName>
                                        </p:attrNameLst>
                                      </p:cBhvr>
                                      <p:to>
                                        <p:strVal val="visible"/>
                                      </p:to>
                                    </p:set>
                                    <p:animEffect transition="in" filter="fade">
                                      <p:cBhvr>
                                        <p:cTn id="31" dur="1000"/>
                                        <p:tgtEl>
                                          <p:spTgt spid="102"/>
                                        </p:tgtEl>
                                      </p:cBhvr>
                                    </p:animEffect>
                                    <p:anim calcmode="lin" valueType="num">
                                      <p:cBhvr>
                                        <p:cTn id="32" dur="1000" fill="hold"/>
                                        <p:tgtEl>
                                          <p:spTgt spid="102"/>
                                        </p:tgtEl>
                                        <p:attrNameLst>
                                          <p:attrName>ppt_x</p:attrName>
                                        </p:attrNameLst>
                                      </p:cBhvr>
                                      <p:tavLst>
                                        <p:tav tm="0">
                                          <p:val>
                                            <p:strVal val="#ppt_x"/>
                                          </p:val>
                                        </p:tav>
                                        <p:tav tm="100000">
                                          <p:val>
                                            <p:strVal val="#ppt_x"/>
                                          </p:val>
                                        </p:tav>
                                      </p:tavLst>
                                    </p:anim>
                                    <p:anim calcmode="lin" valueType="num">
                                      <p:cBhvr>
                                        <p:cTn id="33" dur="1000" fill="hold"/>
                                        <p:tgtEl>
                                          <p:spTgt spid="102"/>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00"/>
                                        </p:tgtEl>
                                        <p:attrNameLst>
                                          <p:attrName>style.visibility</p:attrName>
                                        </p:attrNameLst>
                                      </p:cBhvr>
                                      <p:to>
                                        <p:strVal val="visible"/>
                                      </p:to>
                                    </p:set>
                                    <p:animEffect transition="in" filter="fade">
                                      <p:cBhvr>
                                        <p:cTn id="36" dur="1000"/>
                                        <p:tgtEl>
                                          <p:spTgt spid="100"/>
                                        </p:tgtEl>
                                      </p:cBhvr>
                                    </p:animEffect>
                                    <p:anim calcmode="lin" valueType="num">
                                      <p:cBhvr>
                                        <p:cTn id="37" dur="1000" fill="hold"/>
                                        <p:tgtEl>
                                          <p:spTgt spid="100"/>
                                        </p:tgtEl>
                                        <p:attrNameLst>
                                          <p:attrName>ppt_x</p:attrName>
                                        </p:attrNameLst>
                                      </p:cBhvr>
                                      <p:tavLst>
                                        <p:tav tm="0">
                                          <p:val>
                                            <p:strVal val="#ppt_x"/>
                                          </p:val>
                                        </p:tav>
                                        <p:tav tm="100000">
                                          <p:val>
                                            <p:strVal val="#ppt_x"/>
                                          </p:val>
                                        </p:tav>
                                      </p:tavLst>
                                    </p:anim>
                                    <p:anim calcmode="lin" valueType="num">
                                      <p:cBhvr>
                                        <p:cTn id="38" dur="1000" fill="hold"/>
                                        <p:tgtEl>
                                          <p:spTgt spid="100"/>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42" presetClass="entr" presetSubtype="0" fill="hold" nodeType="click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1000"/>
                                        <p:tgtEl>
                                          <p:spTgt spid="32"/>
                                        </p:tgtEl>
                                      </p:cBhvr>
                                    </p:animEffect>
                                    <p:anim calcmode="lin" valueType="num">
                                      <p:cBhvr>
                                        <p:cTn id="44" dur="1000" fill="hold"/>
                                        <p:tgtEl>
                                          <p:spTgt spid="32"/>
                                        </p:tgtEl>
                                        <p:attrNameLst>
                                          <p:attrName>ppt_x</p:attrName>
                                        </p:attrNameLst>
                                      </p:cBhvr>
                                      <p:tavLst>
                                        <p:tav tm="0">
                                          <p:val>
                                            <p:strVal val="#ppt_x"/>
                                          </p:val>
                                        </p:tav>
                                        <p:tav tm="100000">
                                          <p:val>
                                            <p:strVal val="#ppt_x"/>
                                          </p:val>
                                        </p:tav>
                                      </p:tavLst>
                                    </p:anim>
                                    <p:anim calcmode="lin" valueType="num">
                                      <p:cBhvr>
                                        <p:cTn id="45"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42" presetClass="entr" presetSubtype="0" fill="hold" nodeType="click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1000"/>
                                        <p:tgtEl>
                                          <p:spTgt spid="30"/>
                                        </p:tgtEl>
                                      </p:cBhvr>
                                    </p:animEffect>
                                    <p:anim calcmode="lin" valueType="num">
                                      <p:cBhvr>
                                        <p:cTn id="51" dur="1000" fill="hold"/>
                                        <p:tgtEl>
                                          <p:spTgt spid="30"/>
                                        </p:tgtEl>
                                        <p:attrNameLst>
                                          <p:attrName>ppt_x</p:attrName>
                                        </p:attrNameLst>
                                      </p:cBhvr>
                                      <p:tavLst>
                                        <p:tav tm="0">
                                          <p:val>
                                            <p:strVal val="#ppt_x"/>
                                          </p:val>
                                        </p:tav>
                                        <p:tav tm="100000">
                                          <p:val>
                                            <p:strVal val="#ppt_x"/>
                                          </p:val>
                                        </p:tav>
                                      </p:tavLst>
                                    </p:anim>
                                    <p:anim calcmode="lin" valueType="num">
                                      <p:cBhvr>
                                        <p:cTn id="52"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42" presetClass="entr" presetSubtype="0" fill="hold" nodeType="click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1000"/>
                                        <p:tgtEl>
                                          <p:spTgt spid="29"/>
                                        </p:tgtEl>
                                      </p:cBhvr>
                                    </p:animEffect>
                                    <p:anim calcmode="lin" valueType="num">
                                      <p:cBhvr>
                                        <p:cTn id="58" dur="1000" fill="hold"/>
                                        <p:tgtEl>
                                          <p:spTgt spid="29"/>
                                        </p:tgtEl>
                                        <p:attrNameLst>
                                          <p:attrName>ppt_x</p:attrName>
                                        </p:attrNameLst>
                                      </p:cBhvr>
                                      <p:tavLst>
                                        <p:tav tm="0">
                                          <p:val>
                                            <p:strVal val="#ppt_x"/>
                                          </p:val>
                                        </p:tav>
                                        <p:tav tm="100000">
                                          <p:val>
                                            <p:strVal val="#ppt_x"/>
                                          </p:val>
                                        </p:tav>
                                      </p:tavLst>
                                    </p:anim>
                                    <p:anim calcmode="lin" valueType="num">
                                      <p:cBhvr>
                                        <p:cTn id="5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60" fill="hold" nodeType="clickPar">
                      <p:stCondLst>
                        <p:cond delay="indefinite"/>
                      </p:stCondLst>
                      <p:childTnLst>
                        <p:par>
                          <p:cTn id="61" fill="hold" nodeType="withGroup">
                            <p:stCondLst>
                              <p:cond delay="0"/>
                            </p:stCondLst>
                            <p:childTnLst>
                              <p:par>
                                <p:cTn id="62" presetID="42" presetClass="entr" presetSubtype="0" fill="hold" nodeType="click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1000"/>
                                        <p:tgtEl>
                                          <p:spTgt spid="27"/>
                                        </p:tgtEl>
                                      </p:cBhvr>
                                    </p:animEffect>
                                    <p:anim calcmode="lin" valueType="num">
                                      <p:cBhvr>
                                        <p:cTn id="65" dur="1000" fill="hold"/>
                                        <p:tgtEl>
                                          <p:spTgt spid="27"/>
                                        </p:tgtEl>
                                        <p:attrNameLst>
                                          <p:attrName>ppt_x</p:attrName>
                                        </p:attrNameLst>
                                      </p:cBhvr>
                                      <p:tavLst>
                                        <p:tav tm="0">
                                          <p:val>
                                            <p:strVal val="#ppt_x"/>
                                          </p:val>
                                        </p:tav>
                                        <p:tav tm="100000">
                                          <p:val>
                                            <p:strVal val="#ppt_x"/>
                                          </p:val>
                                        </p:tav>
                                      </p:tavLst>
                                    </p:anim>
                                    <p:anim calcmode="lin" valueType="num">
                                      <p:cBhvr>
                                        <p:cTn id="6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42" presetClass="entr" presetSubtype="0" fill="hold" nodeType="click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1000"/>
                                        <p:tgtEl>
                                          <p:spTgt spid="53"/>
                                        </p:tgtEl>
                                      </p:cBhvr>
                                    </p:animEffect>
                                    <p:anim calcmode="lin" valueType="num">
                                      <p:cBhvr>
                                        <p:cTn id="72" dur="1000" fill="hold"/>
                                        <p:tgtEl>
                                          <p:spTgt spid="53"/>
                                        </p:tgtEl>
                                        <p:attrNameLst>
                                          <p:attrName>ppt_x</p:attrName>
                                        </p:attrNameLst>
                                      </p:cBhvr>
                                      <p:tavLst>
                                        <p:tav tm="0">
                                          <p:val>
                                            <p:strVal val="#ppt_x"/>
                                          </p:val>
                                        </p:tav>
                                        <p:tav tm="100000">
                                          <p:val>
                                            <p:strVal val="#ppt_x"/>
                                          </p:val>
                                        </p:tav>
                                      </p:tavLst>
                                    </p:anim>
                                    <p:anim calcmode="lin" valueType="num">
                                      <p:cBhvr>
                                        <p:cTn id="73"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74" fill="hold" nodeType="clickPar">
                      <p:stCondLst>
                        <p:cond delay="indefinite"/>
                      </p:stCondLst>
                      <p:childTnLst>
                        <p:par>
                          <p:cTn id="75" fill="hold" nodeType="withGroup">
                            <p:stCondLst>
                              <p:cond delay="0"/>
                            </p:stCondLst>
                            <p:childTnLst>
                              <p:par>
                                <p:cTn id="76" presetID="42" presetClass="entr" presetSubtype="0" fill="hold" nodeType="click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fade">
                                      <p:cBhvr>
                                        <p:cTn id="78" dur="1000"/>
                                        <p:tgtEl>
                                          <p:spTgt spid="28"/>
                                        </p:tgtEl>
                                      </p:cBhvr>
                                    </p:animEffect>
                                    <p:anim calcmode="lin" valueType="num">
                                      <p:cBhvr>
                                        <p:cTn id="79" dur="1000" fill="hold"/>
                                        <p:tgtEl>
                                          <p:spTgt spid="28"/>
                                        </p:tgtEl>
                                        <p:attrNameLst>
                                          <p:attrName>ppt_x</p:attrName>
                                        </p:attrNameLst>
                                      </p:cBhvr>
                                      <p:tavLst>
                                        <p:tav tm="0">
                                          <p:val>
                                            <p:strVal val="#ppt_x"/>
                                          </p:val>
                                        </p:tav>
                                        <p:tav tm="100000">
                                          <p:val>
                                            <p:strVal val="#ppt_x"/>
                                          </p:val>
                                        </p:tav>
                                      </p:tavLst>
                                    </p:anim>
                                    <p:anim calcmode="lin" valueType="num">
                                      <p:cBhvr>
                                        <p:cTn id="8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42" presetClass="entr" presetSubtype="0" fill="hold" nodeType="clickEffect">
                                  <p:stCondLst>
                                    <p:cond delay="0"/>
                                  </p:stCondLst>
                                  <p:childTnLst>
                                    <p:set>
                                      <p:cBhvr>
                                        <p:cTn id="84" dur="1" fill="hold">
                                          <p:stCondLst>
                                            <p:cond delay="0"/>
                                          </p:stCondLst>
                                        </p:cTn>
                                        <p:tgtEl>
                                          <p:spTgt spid="189"/>
                                        </p:tgtEl>
                                        <p:attrNameLst>
                                          <p:attrName>style.visibility</p:attrName>
                                        </p:attrNameLst>
                                      </p:cBhvr>
                                      <p:to>
                                        <p:strVal val="visible"/>
                                      </p:to>
                                    </p:set>
                                    <p:animEffect transition="in" filter="fade">
                                      <p:cBhvr>
                                        <p:cTn id="85" dur="1000"/>
                                        <p:tgtEl>
                                          <p:spTgt spid="189"/>
                                        </p:tgtEl>
                                      </p:cBhvr>
                                    </p:animEffect>
                                    <p:anim calcmode="lin" valueType="num">
                                      <p:cBhvr>
                                        <p:cTn id="86" dur="1000" fill="hold"/>
                                        <p:tgtEl>
                                          <p:spTgt spid="189"/>
                                        </p:tgtEl>
                                        <p:attrNameLst>
                                          <p:attrName>ppt_x</p:attrName>
                                        </p:attrNameLst>
                                      </p:cBhvr>
                                      <p:tavLst>
                                        <p:tav tm="0">
                                          <p:val>
                                            <p:strVal val="#ppt_x"/>
                                          </p:val>
                                        </p:tav>
                                        <p:tav tm="100000">
                                          <p:val>
                                            <p:strVal val="#ppt_x"/>
                                          </p:val>
                                        </p:tav>
                                      </p:tavLst>
                                    </p:anim>
                                    <p:anim calcmode="lin" valueType="num">
                                      <p:cBhvr>
                                        <p:cTn id="87" dur="1000" fill="hold"/>
                                        <p:tgtEl>
                                          <p:spTgt spid="189"/>
                                        </p:tgtEl>
                                        <p:attrNameLst>
                                          <p:attrName>ppt_y</p:attrName>
                                        </p:attrNameLst>
                                      </p:cBhvr>
                                      <p:tavLst>
                                        <p:tav tm="0">
                                          <p:val>
                                            <p:strVal val="#ppt_y+.1"/>
                                          </p:val>
                                        </p:tav>
                                        <p:tav tm="100000">
                                          <p:val>
                                            <p:strVal val="#ppt_y"/>
                                          </p:val>
                                        </p:tav>
                                      </p:tavLst>
                                    </p:anim>
                                  </p:childTnLst>
                                </p:cTn>
                              </p:par>
                            </p:childTnLst>
                          </p:cTn>
                        </p:par>
                      </p:childTnLst>
                    </p:cTn>
                  </p:par>
                  <p:par>
                    <p:cTn id="88" fill="hold" nodeType="clickPar">
                      <p:stCondLst>
                        <p:cond delay="indefinite"/>
                      </p:stCondLst>
                      <p:childTnLst>
                        <p:par>
                          <p:cTn id="89" fill="hold" nodeType="withGroup">
                            <p:stCondLst>
                              <p:cond delay="0"/>
                            </p:stCondLst>
                            <p:childTnLst>
                              <p:par>
                                <p:cTn id="90" presetID="42" presetClass="entr" presetSubtype="0" fill="hold" nodeType="clickEffect">
                                  <p:stCondLst>
                                    <p:cond delay="0"/>
                                  </p:stCondLst>
                                  <p:childTnLst>
                                    <p:set>
                                      <p:cBhvr>
                                        <p:cTn id="91" dur="1" fill="hold">
                                          <p:stCondLst>
                                            <p:cond delay="0"/>
                                          </p:stCondLst>
                                        </p:cTn>
                                        <p:tgtEl>
                                          <p:spTgt spid="93"/>
                                        </p:tgtEl>
                                        <p:attrNameLst>
                                          <p:attrName>style.visibility</p:attrName>
                                        </p:attrNameLst>
                                      </p:cBhvr>
                                      <p:to>
                                        <p:strVal val="visible"/>
                                      </p:to>
                                    </p:set>
                                    <p:animEffect transition="in" filter="fade">
                                      <p:cBhvr>
                                        <p:cTn id="92" dur="1000"/>
                                        <p:tgtEl>
                                          <p:spTgt spid="93"/>
                                        </p:tgtEl>
                                      </p:cBhvr>
                                    </p:animEffect>
                                    <p:anim calcmode="lin" valueType="num">
                                      <p:cBhvr>
                                        <p:cTn id="93" dur="1000" fill="hold"/>
                                        <p:tgtEl>
                                          <p:spTgt spid="93"/>
                                        </p:tgtEl>
                                        <p:attrNameLst>
                                          <p:attrName>ppt_x</p:attrName>
                                        </p:attrNameLst>
                                      </p:cBhvr>
                                      <p:tavLst>
                                        <p:tav tm="0">
                                          <p:val>
                                            <p:strVal val="#ppt_x"/>
                                          </p:val>
                                        </p:tav>
                                        <p:tav tm="100000">
                                          <p:val>
                                            <p:strVal val="#ppt_x"/>
                                          </p:val>
                                        </p:tav>
                                      </p:tavLst>
                                    </p:anim>
                                    <p:anim calcmode="lin" valueType="num">
                                      <p:cBhvr>
                                        <p:cTn id="94"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par>
                    <p:cTn id="95" fill="hold" nodeType="clickPar">
                      <p:stCondLst>
                        <p:cond delay="indefinite"/>
                      </p:stCondLst>
                      <p:childTnLst>
                        <p:par>
                          <p:cTn id="96" fill="hold" nodeType="withGroup">
                            <p:stCondLst>
                              <p:cond delay="0"/>
                            </p:stCondLst>
                            <p:childTnLst>
                              <p:par>
                                <p:cTn id="97" presetID="42" presetClass="entr" presetSubtype="0" fill="hold" nodeType="clickEffect">
                                  <p:stCondLst>
                                    <p:cond delay="0"/>
                                  </p:stCondLst>
                                  <p:childTnLst>
                                    <p:set>
                                      <p:cBhvr>
                                        <p:cTn id="98" dur="1" fill="hold">
                                          <p:stCondLst>
                                            <p:cond delay="0"/>
                                          </p:stCondLst>
                                        </p:cTn>
                                        <p:tgtEl>
                                          <p:spTgt spid="94"/>
                                        </p:tgtEl>
                                        <p:attrNameLst>
                                          <p:attrName>style.visibility</p:attrName>
                                        </p:attrNameLst>
                                      </p:cBhvr>
                                      <p:to>
                                        <p:strVal val="visible"/>
                                      </p:to>
                                    </p:set>
                                    <p:animEffect transition="in" filter="fade">
                                      <p:cBhvr>
                                        <p:cTn id="99" dur="1000"/>
                                        <p:tgtEl>
                                          <p:spTgt spid="94"/>
                                        </p:tgtEl>
                                      </p:cBhvr>
                                    </p:animEffect>
                                    <p:anim calcmode="lin" valueType="num">
                                      <p:cBhvr>
                                        <p:cTn id="100" dur="1000" fill="hold"/>
                                        <p:tgtEl>
                                          <p:spTgt spid="94"/>
                                        </p:tgtEl>
                                        <p:attrNameLst>
                                          <p:attrName>ppt_x</p:attrName>
                                        </p:attrNameLst>
                                      </p:cBhvr>
                                      <p:tavLst>
                                        <p:tav tm="0">
                                          <p:val>
                                            <p:strVal val="#ppt_x"/>
                                          </p:val>
                                        </p:tav>
                                        <p:tav tm="100000">
                                          <p:val>
                                            <p:strVal val="#ppt_x"/>
                                          </p:val>
                                        </p:tav>
                                      </p:tavLst>
                                    </p:anim>
                                    <p:anim calcmode="lin" valueType="num">
                                      <p:cBhvr>
                                        <p:cTn id="101" dur="1000" fill="hold"/>
                                        <p:tgtEl>
                                          <p:spTgt spid="94"/>
                                        </p:tgtEl>
                                        <p:attrNameLst>
                                          <p:attrName>ppt_y</p:attrName>
                                        </p:attrNameLst>
                                      </p:cBhvr>
                                      <p:tavLst>
                                        <p:tav tm="0">
                                          <p:val>
                                            <p:strVal val="#ppt_y+.1"/>
                                          </p:val>
                                        </p:tav>
                                        <p:tav tm="100000">
                                          <p:val>
                                            <p:strVal val="#ppt_y"/>
                                          </p:val>
                                        </p:tav>
                                      </p:tavLst>
                                    </p:anim>
                                  </p:childTnLst>
                                </p:cTn>
                              </p:par>
                            </p:childTnLst>
                          </p:cTn>
                        </p:par>
                      </p:childTnLst>
                    </p:cTn>
                  </p:par>
                  <p:par>
                    <p:cTn id="102" fill="hold" nodeType="clickPar">
                      <p:stCondLst>
                        <p:cond delay="indefinite"/>
                      </p:stCondLst>
                      <p:childTnLst>
                        <p:par>
                          <p:cTn id="103" fill="hold" nodeType="withGroup">
                            <p:stCondLst>
                              <p:cond delay="0"/>
                            </p:stCondLst>
                            <p:childTnLst>
                              <p:par>
                                <p:cTn id="104" presetID="42" presetClass="entr" presetSubtype="0" fill="hold" nodeType="clickEffect">
                                  <p:stCondLst>
                                    <p:cond delay="0"/>
                                  </p:stCondLst>
                                  <p:childTnLst>
                                    <p:set>
                                      <p:cBhvr>
                                        <p:cTn id="105" dur="1" fill="hold">
                                          <p:stCondLst>
                                            <p:cond delay="0"/>
                                          </p:stCondLst>
                                        </p:cTn>
                                        <p:tgtEl>
                                          <p:spTgt spid="95"/>
                                        </p:tgtEl>
                                        <p:attrNameLst>
                                          <p:attrName>style.visibility</p:attrName>
                                        </p:attrNameLst>
                                      </p:cBhvr>
                                      <p:to>
                                        <p:strVal val="visible"/>
                                      </p:to>
                                    </p:set>
                                    <p:animEffect transition="in" filter="fade">
                                      <p:cBhvr>
                                        <p:cTn id="106" dur="1000"/>
                                        <p:tgtEl>
                                          <p:spTgt spid="95"/>
                                        </p:tgtEl>
                                      </p:cBhvr>
                                    </p:animEffect>
                                    <p:anim calcmode="lin" valueType="num">
                                      <p:cBhvr>
                                        <p:cTn id="107" dur="1000" fill="hold"/>
                                        <p:tgtEl>
                                          <p:spTgt spid="95"/>
                                        </p:tgtEl>
                                        <p:attrNameLst>
                                          <p:attrName>ppt_x</p:attrName>
                                        </p:attrNameLst>
                                      </p:cBhvr>
                                      <p:tavLst>
                                        <p:tav tm="0">
                                          <p:val>
                                            <p:strVal val="#ppt_x"/>
                                          </p:val>
                                        </p:tav>
                                        <p:tav tm="100000">
                                          <p:val>
                                            <p:strVal val="#ppt_x"/>
                                          </p:val>
                                        </p:tav>
                                      </p:tavLst>
                                    </p:anim>
                                    <p:anim calcmode="lin" valueType="num">
                                      <p:cBhvr>
                                        <p:cTn id="108"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par>
                    <p:cTn id="109" fill="hold" nodeType="clickPar">
                      <p:stCondLst>
                        <p:cond delay="indefinite"/>
                      </p:stCondLst>
                      <p:childTnLst>
                        <p:par>
                          <p:cTn id="110" fill="hold" nodeType="withGroup">
                            <p:stCondLst>
                              <p:cond delay="0"/>
                            </p:stCondLst>
                            <p:childTnLst>
                              <p:par>
                                <p:cTn id="111" presetID="42" presetClass="entr" presetSubtype="0" fill="hold" nodeType="clickEffect">
                                  <p:stCondLst>
                                    <p:cond delay="0"/>
                                  </p:stCondLst>
                                  <p:childTnLst>
                                    <p:set>
                                      <p:cBhvr>
                                        <p:cTn id="112" dur="1" fill="hold">
                                          <p:stCondLst>
                                            <p:cond delay="0"/>
                                          </p:stCondLst>
                                        </p:cTn>
                                        <p:tgtEl>
                                          <p:spTgt spid="96"/>
                                        </p:tgtEl>
                                        <p:attrNameLst>
                                          <p:attrName>style.visibility</p:attrName>
                                        </p:attrNameLst>
                                      </p:cBhvr>
                                      <p:to>
                                        <p:strVal val="visible"/>
                                      </p:to>
                                    </p:set>
                                    <p:animEffect transition="in" filter="fade">
                                      <p:cBhvr>
                                        <p:cTn id="113" dur="1000"/>
                                        <p:tgtEl>
                                          <p:spTgt spid="96"/>
                                        </p:tgtEl>
                                      </p:cBhvr>
                                    </p:animEffect>
                                    <p:anim calcmode="lin" valueType="num">
                                      <p:cBhvr>
                                        <p:cTn id="114" dur="1000" fill="hold"/>
                                        <p:tgtEl>
                                          <p:spTgt spid="96"/>
                                        </p:tgtEl>
                                        <p:attrNameLst>
                                          <p:attrName>ppt_x</p:attrName>
                                        </p:attrNameLst>
                                      </p:cBhvr>
                                      <p:tavLst>
                                        <p:tav tm="0">
                                          <p:val>
                                            <p:strVal val="#ppt_x"/>
                                          </p:val>
                                        </p:tav>
                                        <p:tav tm="100000">
                                          <p:val>
                                            <p:strVal val="#ppt_x"/>
                                          </p:val>
                                        </p:tav>
                                      </p:tavLst>
                                    </p:anim>
                                    <p:anim calcmode="lin" valueType="num">
                                      <p:cBhvr>
                                        <p:cTn id="115" dur="1000" fill="hold"/>
                                        <p:tgtEl>
                                          <p:spTgt spid="96"/>
                                        </p:tgtEl>
                                        <p:attrNameLst>
                                          <p:attrName>ppt_y</p:attrName>
                                        </p:attrNameLst>
                                      </p:cBhvr>
                                      <p:tavLst>
                                        <p:tav tm="0">
                                          <p:val>
                                            <p:strVal val="#ppt_y+.1"/>
                                          </p:val>
                                        </p:tav>
                                        <p:tav tm="100000">
                                          <p:val>
                                            <p:strVal val="#ppt_y"/>
                                          </p:val>
                                        </p:tav>
                                      </p:tavLst>
                                    </p:anim>
                                  </p:childTnLst>
                                </p:cTn>
                              </p:par>
                            </p:childTnLst>
                          </p:cTn>
                        </p:par>
                      </p:childTnLst>
                    </p:cTn>
                  </p:par>
                  <p:par>
                    <p:cTn id="116" fill="hold" nodeType="clickPar">
                      <p:stCondLst>
                        <p:cond delay="indefinite"/>
                      </p:stCondLst>
                      <p:childTnLst>
                        <p:par>
                          <p:cTn id="117" fill="hold" nodeType="withGroup">
                            <p:stCondLst>
                              <p:cond delay="0"/>
                            </p:stCondLst>
                            <p:childTnLst>
                              <p:par>
                                <p:cTn id="118" presetID="42" presetClass="entr" presetSubtype="0" fill="hold" nodeType="clickEffect">
                                  <p:stCondLst>
                                    <p:cond delay="0"/>
                                  </p:stCondLst>
                                  <p:childTnLst>
                                    <p:set>
                                      <p:cBhvr>
                                        <p:cTn id="119" dur="1" fill="hold">
                                          <p:stCondLst>
                                            <p:cond delay="0"/>
                                          </p:stCondLst>
                                        </p:cTn>
                                        <p:tgtEl>
                                          <p:spTgt spid="97"/>
                                        </p:tgtEl>
                                        <p:attrNameLst>
                                          <p:attrName>style.visibility</p:attrName>
                                        </p:attrNameLst>
                                      </p:cBhvr>
                                      <p:to>
                                        <p:strVal val="visible"/>
                                      </p:to>
                                    </p:set>
                                    <p:animEffect transition="in" filter="fade">
                                      <p:cBhvr>
                                        <p:cTn id="120" dur="1000"/>
                                        <p:tgtEl>
                                          <p:spTgt spid="97"/>
                                        </p:tgtEl>
                                      </p:cBhvr>
                                    </p:animEffect>
                                    <p:anim calcmode="lin" valueType="num">
                                      <p:cBhvr>
                                        <p:cTn id="121" dur="1000" fill="hold"/>
                                        <p:tgtEl>
                                          <p:spTgt spid="97"/>
                                        </p:tgtEl>
                                        <p:attrNameLst>
                                          <p:attrName>ppt_x</p:attrName>
                                        </p:attrNameLst>
                                      </p:cBhvr>
                                      <p:tavLst>
                                        <p:tav tm="0">
                                          <p:val>
                                            <p:strVal val="#ppt_x"/>
                                          </p:val>
                                        </p:tav>
                                        <p:tav tm="100000">
                                          <p:val>
                                            <p:strVal val="#ppt_x"/>
                                          </p:val>
                                        </p:tav>
                                      </p:tavLst>
                                    </p:anim>
                                    <p:anim calcmode="lin" valueType="num">
                                      <p:cBhvr>
                                        <p:cTn id="122" dur="1000" fill="hold"/>
                                        <p:tgtEl>
                                          <p:spTgt spid="97"/>
                                        </p:tgtEl>
                                        <p:attrNameLst>
                                          <p:attrName>ppt_y</p:attrName>
                                        </p:attrNameLst>
                                      </p:cBhvr>
                                      <p:tavLst>
                                        <p:tav tm="0">
                                          <p:val>
                                            <p:strVal val="#ppt_y+.1"/>
                                          </p:val>
                                        </p:tav>
                                        <p:tav tm="100000">
                                          <p:val>
                                            <p:strVal val="#ppt_y"/>
                                          </p:val>
                                        </p:tav>
                                      </p:tavLst>
                                    </p:anim>
                                  </p:childTnLst>
                                </p:cTn>
                              </p:par>
                            </p:childTnLst>
                          </p:cTn>
                        </p:par>
                      </p:childTnLst>
                    </p:cTn>
                  </p:par>
                  <p:par>
                    <p:cTn id="123" fill="hold" nodeType="clickPar">
                      <p:stCondLst>
                        <p:cond delay="indefinite"/>
                      </p:stCondLst>
                      <p:childTnLst>
                        <p:par>
                          <p:cTn id="124" fill="hold" nodeType="withGroup">
                            <p:stCondLst>
                              <p:cond delay="0"/>
                            </p:stCondLst>
                            <p:childTnLst>
                              <p:par>
                                <p:cTn id="125" presetID="42" presetClass="entr" presetSubtype="0" fill="hold" nodeType="clickEffect">
                                  <p:stCondLst>
                                    <p:cond delay="0"/>
                                  </p:stCondLst>
                                  <p:childTnLst>
                                    <p:set>
                                      <p:cBhvr>
                                        <p:cTn id="126" dur="1" fill="hold">
                                          <p:stCondLst>
                                            <p:cond delay="0"/>
                                          </p:stCondLst>
                                        </p:cTn>
                                        <p:tgtEl>
                                          <p:spTgt spid="98"/>
                                        </p:tgtEl>
                                        <p:attrNameLst>
                                          <p:attrName>style.visibility</p:attrName>
                                        </p:attrNameLst>
                                      </p:cBhvr>
                                      <p:to>
                                        <p:strVal val="visible"/>
                                      </p:to>
                                    </p:set>
                                    <p:animEffect transition="in" filter="fade">
                                      <p:cBhvr>
                                        <p:cTn id="127" dur="1000"/>
                                        <p:tgtEl>
                                          <p:spTgt spid="98"/>
                                        </p:tgtEl>
                                      </p:cBhvr>
                                    </p:animEffect>
                                    <p:anim calcmode="lin" valueType="num">
                                      <p:cBhvr>
                                        <p:cTn id="128" dur="1000" fill="hold"/>
                                        <p:tgtEl>
                                          <p:spTgt spid="98"/>
                                        </p:tgtEl>
                                        <p:attrNameLst>
                                          <p:attrName>ppt_x</p:attrName>
                                        </p:attrNameLst>
                                      </p:cBhvr>
                                      <p:tavLst>
                                        <p:tav tm="0">
                                          <p:val>
                                            <p:strVal val="#ppt_x"/>
                                          </p:val>
                                        </p:tav>
                                        <p:tav tm="100000">
                                          <p:val>
                                            <p:strVal val="#ppt_x"/>
                                          </p:val>
                                        </p:tav>
                                      </p:tavLst>
                                    </p:anim>
                                    <p:anim calcmode="lin" valueType="num">
                                      <p:cBhvr>
                                        <p:cTn id="129" dur="1000" fill="hold"/>
                                        <p:tgtEl>
                                          <p:spTgt spid="98"/>
                                        </p:tgtEl>
                                        <p:attrNameLst>
                                          <p:attrName>ppt_y</p:attrName>
                                        </p:attrNameLst>
                                      </p:cBhvr>
                                      <p:tavLst>
                                        <p:tav tm="0">
                                          <p:val>
                                            <p:strVal val="#ppt_y+.1"/>
                                          </p:val>
                                        </p:tav>
                                        <p:tav tm="100000">
                                          <p:val>
                                            <p:strVal val="#ppt_y"/>
                                          </p:val>
                                        </p:tav>
                                      </p:tavLst>
                                    </p:anim>
                                  </p:childTnLst>
                                </p:cTn>
                              </p:par>
                            </p:childTnLst>
                          </p:cTn>
                        </p:par>
                      </p:childTnLst>
                    </p:cTn>
                  </p:par>
                  <p:par>
                    <p:cTn id="130" fill="hold" nodeType="clickPar">
                      <p:stCondLst>
                        <p:cond delay="indefinite"/>
                      </p:stCondLst>
                      <p:childTnLst>
                        <p:par>
                          <p:cTn id="131" fill="hold" nodeType="withGroup">
                            <p:stCondLst>
                              <p:cond delay="0"/>
                            </p:stCondLst>
                            <p:childTnLst>
                              <p:par>
                                <p:cTn id="132" presetID="42" presetClass="entr" presetSubtype="0" fill="hold" nodeType="clickEffect">
                                  <p:stCondLst>
                                    <p:cond delay="0"/>
                                  </p:stCondLst>
                                  <p:childTnLst>
                                    <p:set>
                                      <p:cBhvr>
                                        <p:cTn id="133" dur="1" fill="hold">
                                          <p:stCondLst>
                                            <p:cond delay="0"/>
                                          </p:stCondLst>
                                        </p:cTn>
                                        <p:tgtEl>
                                          <p:spTgt spid="99"/>
                                        </p:tgtEl>
                                        <p:attrNameLst>
                                          <p:attrName>style.visibility</p:attrName>
                                        </p:attrNameLst>
                                      </p:cBhvr>
                                      <p:to>
                                        <p:strVal val="visible"/>
                                      </p:to>
                                    </p:set>
                                    <p:animEffect transition="in" filter="fade">
                                      <p:cBhvr>
                                        <p:cTn id="134" dur="1000"/>
                                        <p:tgtEl>
                                          <p:spTgt spid="99"/>
                                        </p:tgtEl>
                                      </p:cBhvr>
                                    </p:animEffect>
                                    <p:anim calcmode="lin" valueType="num">
                                      <p:cBhvr>
                                        <p:cTn id="135" dur="1000" fill="hold"/>
                                        <p:tgtEl>
                                          <p:spTgt spid="99"/>
                                        </p:tgtEl>
                                        <p:attrNameLst>
                                          <p:attrName>ppt_x</p:attrName>
                                        </p:attrNameLst>
                                      </p:cBhvr>
                                      <p:tavLst>
                                        <p:tav tm="0">
                                          <p:val>
                                            <p:strVal val="#ppt_x"/>
                                          </p:val>
                                        </p:tav>
                                        <p:tav tm="100000">
                                          <p:val>
                                            <p:strVal val="#ppt_x"/>
                                          </p:val>
                                        </p:tav>
                                      </p:tavLst>
                                    </p:anim>
                                    <p:anim calcmode="lin" valueType="num">
                                      <p:cBhvr>
                                        <p:cTn id="136" dur="1000" fill="hold"/>
                                        <p:tgtEl>
                                          <p:spTgt spid="99"/>
                                        </p:tgtEl>
                                        <p:attrNameLst>
                                          <p:attrName>ppt_y</p:attrName>
                                        </p:attrNameLst>
                                      </p:cBhvr>
                                      <p:tavLst>
                                        <p:tav tm="0">
                                          <p:val>
                                            <p:strVal val="#ppt_y+.1"/>
                                          </p:val>
                                        </p:tav>
                                        <p:tav tm="100000">
                                          <p:val>
                                            <p:strVal val="#ppt_y"/>
                                          </p:val>
                                        </p:tav>
                                      </p:tavLst>
                                    </p:anim>
                                  </p:childTnLst>
                                </p:cTn>
                              </p:par>
                            </p:childTnLst>
                          </p:cTn>
                        </p:par>
                      </p:childTnLst>
                    </p:cTn>
                  </p:par>
                  <p:par>
                    <p:cTn id="137" fill="hold" nodeType="clickPar">
                      <p:stCondLst>
                        <p:cond delay="indefinite"/>
                      </p:stCondLst>
                      <p:childTnLst>
                        <p:par>
                          <p:cTn id="138" fill="hold" nodeType="withGroup">
                            <p:stCondLst>
                              <p:cond delay="0"/>
                            </p:stCondLst>
                            <p:childTnLst>
                              <p:par>
                                <p:cTn id="139" presetID="1" presetClass="entr" presetSubtype="0" fill="hold" nodeType="clickEffect">
                                  <p:stCondLst>
                                    <p:cond delay="0"/>
                                  </p:stCondLst>
                                  <p:childTnLst>
                                    <p:set>
                                      <p:cBhvr>
                                        <p:cTn id="140" dur="1" fill="hold">
                                          <p:stCondLst>
                                            <p:cond delay="0"/>
                                          </p:stCondLst>
                                        </p:cTn>
                                        <p:tgtEl>
                                          <p:spTgt spid="23"/>
                                        </p:tgtEl>
                                        <p:attrNameLst>
                                          <p:attrName>style.visibility</p:attrName>
                                        </p:attrNameLst>
                                      </p:cBhvr>
                                      <p:to>
                                        <p:strVal val="visible"/>
                                      </p:to>
                                    </p:set>
                                  </p:childTnLst>
                                </p:cTn>
                              </p:par>
                            </p:childTnLst>
                          </p:cTn>
                        </p:par>
                      </p:childTnLst>
                    </p:cTn>
                  </p:par>
                  <p:par>
                    <p:cTn id="141" fill="hold" nodeType="clickPar">
                      <p:stCondLst>
                        <p:cond delay="indefinite"/>
                      </p:stCondLst>
                      <p:childTnLst>
                        <p:par>
                          <p:cTn id="142" fill="hold" nodeType="withGroup">
                            <p:stCondLst>
                              <p:cond delay="0"/>
                            </p:stCondLst>
                            <p:childTnLst>
                              <p:par>
                                <p:cTn id="143" presetID="10" presetClass="entr" presetSubtype="0" fill="hold" grpId="0" nodeType="clickEffect">
                                  <p:stCondLst>
                                    <p:cond delay="0"/>
                                  </p:stCondLst>
                                  <p:childTnLst>
                                    <p:set>
                                      <p:cBhvr>
                                        <p:cTn id="144" dur="1" fill="hold">
                                          <p:stCondLst>
                                            <p:cond delay="0"/>
                                          </p:stCondLst>
                                        </p:cTn>
                                        <p:tgtEl>
                                          <p:spTgt spid="2"/>
                                        </p:tgtEl>
                                        <p:attrNameLst>
                                          <p:attrName>style.visibility</p:attrName>
                                        </p:attrNameLst>
                                      </p:cBhvr>
                                      <p:to>
                                        <p:strVal val="visible"/>
                                      </p:to>
                                    </p:set>
                                    <p:animEffect transition="in" filter="fade">
                                      <p:cBhvr>
                                        <p:cTn id="14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104" grpId="0" animBg="1"/>
      <p:bldP spid="105" grpId="0" animBg="1"/>
      <p:bldP spid="2"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7DDBD608-0735-8DB7-9E6C-A74B8C04A247}"/>
              </a:ext>
            </a:extLst>
          </p:cNvPr>
          <p:cNvSpPr>
            <a:spLocks noGrp="1" noChangeArrowheads="1"/>
          </p:cNvSpPr>
          <p:nvPr>
            <p:ph type="title"/>
          </p:nvPr>
        </p:nvSpPr>
        <p:spPr>
          <a:xfrm>
            <a:off x="304800" y="2209800"/>
            <a:ext cx="8458200" cy="2057400"/>
          </a:xfrm>
          <a:solidFill>
            <a:schemeClr val="accent4"/>
          </a:solidFill>
          <a:ln>
            <a:solidFill>
              <a:schemeClr val="accent2">
                <a:lumMod val="50000"/>
              </a:schemeClr>
            </a:solidFill>
          </a:ln>
        </p:spPr>
        <p:style>
          <a:lnRef idx="1">
            <a:schemeClr val="accent1"/>
          </a:lnRef>
          <a:fillRef idx="2">
            <a:schemeClr val="accent1"/>
          </a:fillRef>
          <a:effectRef idx="1">
            <a:schemeClr val="accent1"/>
          </a:effectRef>
          <a:fontRef idx="minor">
            <a:schemeClr val="dk1"/>
          </a:fontRef>
        </p:style>
        <p:txBody>
          <a:bodyPr/>
          <a:lstStyle/>
          <a:p>
            <a:br>
              <a:rPr lang="en-US" altLang="en-US" dirty="0">
                <a:solidFill>
                  <a:srgbClr val="DDDFED"/>
                </a:solidFill>
                <a:latin typeface="Arial" panose="020B0604020202020204" pitchFamily="34" charset="0"/>
                <a:ea typeface="ＭＳ Ｐゴシック" panose="020B0600070205080204" pitchFamily="34" charset="-128"/>
              </a:rPr>
            </a:br>
            <a:br>
              <a:rPr lang="en-US" altLang="en-US" dirty="0">
                <a:solidFill>
                  <a:srgbClr val="DDDFED"/>
                </a:solidFill>
                <a:latin typeface="Arial" panose="020B0604020202020204" pitchFamily="34" charset="0"/>
                <a:ea typeface="ＭＳ Ｐゴシック" panose="020B0600070205080204" pitchFamily="34" charset="-128"/>
              </a:rPr>
            </a:br>
            <a:r>
              <a:rPr lang="en-US" altLang="en-US" sz="3600" dirty="0">
                <a:solidFill>
                  <a:schemeClr val="accent6">
                    <a:lumMod val="75000"/>
                  </a:schemeClr>
                </a:solidFill>
                <a:latin typeface="Arial" panose="020B0604020202020204" pitchFamily="34" charset="0"/>
                <a:ea typeface="ＭＳ Ｐゴシック" panose="020B0600070205080204" pitchFamily="34" charset="-128"/>
                <a:cs typeface="Arial" panose="020B0604020202020204" pitchFamily="34" charset="0"/>
              </a:rPr>
              <a:t>We gain control when we can wisely manage stress</a:t>
            </a:r>
            <a:br>
              <a:rPr lang="en-US" altLang="en-US" dirty="0">
                <a:solidFill>
                  <a:srgbClr val="DDDFED"/>
                </a:solidFill>
                <a:latin typeface="Arial" panose="020B0604020202020204" pitchFamily="34" charset="0"/>
                <a:ea typeface="ＭＳ Ｐゴシック" panose="020B0600070205080204" pitchFamily="34" charset="-128"/>
              </a:rPr>
            </a:br>
            <a:br>
              <a:rPr lang="en-US" altLang="en-US" dirty="0">
                <a:solidFill>
                  <a:srgbClr val="DDDFED"/>
                </a:solidFill>
                <a:latin typeface="Arial" panose="020B0604020202020204" pitchFamily="34" charset="0"/>
                <a:ea typeface="ＭＳ Ｐゴシック" panose="020B0600070205080204" pitchFamily="34" charset="-128"/>
              </a:rPr>
            </a:br>
            <a:endParaRPr lang="en-US" altLang="en-US" sz="3600" dirty="0">
              <a:solidFill>
                <a:srgbClr val="00B05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5434748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a:extLst>
              <a:ext uri="{FF2B5EF4-FFF2-40B4-BE49-F238E27FC236}">
                <a16:creationId xmlns:a16="http://schemas.microsoft.com/office/drawing/2014/main" id="{0B792CEA-5BBF-FF85-B274-8655F93AA506}"/>
              </a:ext>
            </a:extLst>
          </p:cNvPr>
          <p:cNvSpPr>
            <a:spLocks noGrp="1" noChangeArrowheads="1"/>
          </p:cNvSpPr>
          <p:nvPr>
            <p:ph type="title"/>
          </p:nvPr>
        </p:nvSpPr>
        <p:spPr/>
        <p:txBody>
          <a:bodyPr/>
          <a:lstStyle/>
          <a:p>
            <a:r>
              <a:rPr lang="en-US" altLang="en-US">
                <a:latin typeface="Arial" panose="020B0604020202020204" pitchFamily="34" charset="0"/>
                <a:ea typeface="ＭＳ Ｐゴシック" panose="020B0600070205080204" pitchFamily="34" charset="-128"/>
              </a:rPr>
              <a:t>Stress Management and Resilience</a:t>
            </a:r>
          </a:p>
        </p:txBody>
      </p:sp>
      <p:sp>
        <p:nvSpPr>
          <p:cNvPr id="97282" name="Rectangle 3">
            <a:extLst>
              <a:ext uri="{FF2B5EF4-FFF2-40B4-BE49-F238E27FC236}">
                <a16:creationId xmlns:a16="http://schemas.microsoft.com/office/drawing/2014/main" id="{813E3DB2-82B2-E2E3-184E-B44D1885D727}"/>
              </a:ext>
            </a:extLst>
          </p:cNvPr>
          <p:cNvSpPr>
            <a:spLocks noGrp="1" noChangeArrowheads="1"/>
          </p:cNvSpPr>
          <p:nvPr>
            <p:ph type="body" idx="1"/>
          </p:nvPr>
        </p:nvSpPr>
        <p:spPr>
          <a:xfrm>
            <a:off x="228600" y="3048000"/>
            <a:ext cx="8458200" cy="3505200"/>
          </a:xfrm>
        </p:spPr>
        <p:txBody>
          <a:bodyPr/>
          <a:lstStyle/>
          <a:p>
            <a:pPr algn="l">
              <a:lnSpc>
                <a:spcPct val="110000"/>
              </a:lnSpc>
              <a:buFontTx/>
              <a:buChar char="•"/>
            </a:pPr>
            <a:r>
              <a:rPr lang="en-US" altLang="en-US" sz="3200" dirty="0">
                <a:latin typeface="Arial" panose="020B0604020202020204" pitchFamily="34" charset="0"/>
                <a:ea typeface="ＭＳ Ｐゴシック" panose="020B0600070205080204" pitchFamily="34" charset="-128"/>
              </a:rPr>
              <a:t>Is about learning to cope, in a positive way with life’s inevitable stressors</a:t>
            </a:r>
          </a:p>
          <a:p>
            <a:pPr algn="l">
              <a:lnSpc>
                <a:spcPct val="110000"/>
              </a:lnSpc>
              <a:buFontTx/>
              <a:buChar char="•"/>
            </a:pPr>
            <a:r>
              <a:rPr lang="en-US" altLang="en-US" sz="3200" dirty="0">
                <a:latin typeface="Arial" panose="020B0604020202020204" pitchFamily="34" charset="0"/>
                <a:ea typeface="ＭＳ Ｐゴシック" panose="020B0600070205080204" pitchFamily="34" charset="-128"/>
              </a:rPr>
              <a:t>People who can choose positive coping strategies </a:t>
            </a:r>
            <a:r>
              <a:rPr lang="en-US" altLang="en-US" sz="3200" u="sng" dirty="0">
                <a:latin typeface="Arial" panose="020B0604020202020204" pitchFamily="34" charset="0"/>
                <a:ea typeface="ＭＳ Ｐゴシック" panose="020B0600070205080204" pitchFamily="34" charset="-128"/>
              </a:rPr>
              <a:t>gain control</a:t>
            </a:r>
          </a:p>
          <a:p>
            <a:pPr algn="l">
              <a:lnSpc>
                <a:spcPct val="110000"/>
              </a:lnSpc>
              <a:buFontTx/>
              <a:buChar char="•"/>
            </a:pPr>
            <a:endParaRPr lang="en-US" altLang="en-US" sz="3600" dirty="0">
              <a:latin typeface="Arial" panose="020B0604020202020204" pitchFamily="34" charset="0"/>
              <a:ea typeface="ＭＳ Ｐゴシック" panose="020B0600070205080204" pitchFamily="34" charset="-128"/>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5" name="AutoShape 6">
            <a:extLst>
              <a:ext uri="{FF2B5EF4-FFF2-40B4-BE49-F238E27FC236}">
                <a16:creationId xmlns:a16="http://schemas.microsoft.com/office/drawing/2014/main" id="{B72F07BC-36D1-EE8E-8E2C-8C04D341C574}"/>
              </a:ext>
            </a:extLst>
          </p:cNvPr>
          <p:cNvSpPr>
            <a:spLocks noChangeArrowheads="1"/>
          </p:cNvSpPr>
          <p:nvPr/>
        </p:nvSpPr>
        <p:spPr bwMode="auto">
          <a:xfrm>
            <a:off x="457200" y="1981200"/>
            <a:ext cx="2667000" cy="2667000"/>
          </a:xfrm>
          <a:prstGeom prst="irregularSeal2">
            <a:avLst/>
          </a:prstGeom>
          <a:solidFill>
            <a:srgbClr val="FF3300"/>
          </a:solidFill>
          <a:ln w="15875">
            <a:solidFill>
              <a:srgbClr val="000000"/>
            </a:solidFill>
            <a:miter lim="800000"/>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lgn="just">
              <a:spcBef>
                <a:spcPct val="0"/>
              </a:spcBef>
            </a:pPr>
            <a:endParaRPr lang="en-US" altLang="en-US" sz="2400"/>
          </a:p>
        </p:txBody>
      </p:sp>
      <p:sp>
        <p:nvSpPr>
          <p:cNvPr id="98306" name="Oval 7">
            <a:extLst>
              <a:ext uri="{FF2B5EF4-FFF2-40B4-BE49-F238E27FC236}">
                <a16:creationId xmlns:a16="http://schemas.microsoft.com/office/drawing/2014/main" id="{B510C62F-743A-F64C-C7D3-26919E82F9BE}"/>
              </a:ext>
            </a:extLst>
          </p:cNvPr>
          <p:cNvSpPr>
            <a:spLocks noChangeArrowheads="1"/>
          </p:cNvSpPr>
          <p:nvPr/>
        </p:nvSpPr>
        <p:spPr bwMode="auto">
          <a:xfrm>
            <a:off x="3454400" y="2933700"/>
            <a:ext cx="1803400" cy="1104900"/>
          </a:xfrm>
          <a:prstGeom prst="ellipse">
            <a:avLst/>
          </a:prstGeom>
          <a:solidFill>
            <a:srgbClr val="FFFFFF"/>
          </a:solidFill>
          <a:ln w="9525">
            <a:solidFill>
              <a:srgbClr val="000000"/>
            </a:solidFill>
            <a:round/>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400"/>
              <a:t>You Feel Awful!!!</a:t>
            </a:r>
            <a:endParaRPr lang="en-US" altLang="en-US" sz="2400"/>
          </a:p>
        </p:txBody>
      </p:sp>
      <p:sp>
        <p:nvSpPr>
          <p:cNvPr id="98307" name="Rectangle 8">
            <a:extLst>
              <a:ext uri="{FF2B5EF4-FFF2-40B4-BE49-F238E27FC236}">
                <a16:creationId xmlns:a16="http://schemas.microsoft.com/office/drawing/2014/main" id="{0B4D1EDE-D2F9-E25D-7BB2-7A6005E941E4}"/>
              </a:ext>
            </a:extLst>
          </p:cNvPr>
          <p:cNvSpPr>
            <a:spLocks noChangeArrowheads="1"/>
          </p:cNvSpPr>
          <p:nvPr/>
        </p:nvSpPr>
        <p:spPr bwMode="auto">
          <a:xfrm>
            <a:off x="5943600" y="1371600"/>
            <a:ext cx="1752600" cy="1371600"/>
          </a:xfrm>
          <a:prstGeom prst="rect">
            <a:avLst/>
          </a:prstGeom>
          <a:solidFill>
            <a:srgbClr val="FFFFFF"/>
          </a:solidFill>
          <a:ln w="9525">
            <a:solidFill>
              <a:srgbClr val="000000"/>
            </a:solidFill>
            <a:miter lim="800000"/>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2400" b="1">
                <a:solidFill>
                  <a:srgbClr val="000000"/>
                </a:solidFill>
                <a:latin typeface="Arial" panose="020B0604020202020204" pitchFamily="34" charset="0"/>
              </a:rPr>
              <a:t>Positive Coping Strategies</a:t>
            </a:r>
            <a:endParaRPr lang="en-US" altLang="en-US" sz="2400" b="1">
              <a:latin typeface="Arial" panose="020B0604020202020204" pitchFamily="34" charset="0"/>
            </a:endParaRPr>
          </a:p>
        </p:txBody>
      </p:sp>
      <p:sp>
        <p:nvSpPr>
          <p:cNvPr id="98308" name="AutoShape 10">
            <a:extLst>
              <a:ext uri="{FF2B5EF4-FFF2-40B4-BE49-F238E27FC236}">
                <a16:creationId xmlns:a16="http://schemas.microsoft.com/office/drawing/2014/main" id="{09604BD9-1DA7-D5B3-0F86-557B39745296}"/>
              </a:ext>
            </a:extLst>
          </p:cNvPr>
          <p:cNvSpPr>
            <a:spLocks noChangeArrowheads="1"/>
          </p:cNvSpPr>
          <p:nvPr/>
        </p:nvSpPr>
        <p:spPr bwMode="auto">
          <a:xfrm rot="-2628447">
            <a:off x="5073650" y="2438400"/>
            <a:ext cx="641350" cy="90488"/>
          </a:xfrm>
          <a:prstGeom prst="rightArrow">
            <a:avLst>
              <a:gd name="adj1" fmla="val 50000"/>
              <a:gd name="adj2" fmla="val 177192"/>
            </a:avLst>
          </a:prstGeom>
          <a:solidFill>
            <a:schemeClr val="tx1"/>
          </a:solidFill>
          <a:ln w="9525">
            <a:solidFill>
              <a:srgbClr val="000000"/>
            </a:solidFill>
            <a:miter lim="800000"/>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endParaRPr lang="en-US" altLang="en-US">
              <a:latin typeface="Arial" panose="020B0604020202020204" pitchFamily="34" charset="0"/>
            </a:endParaRPr>
          </a:p>
        </p:txBody>
      </p:sp>
      <p:sp>
        <p:nvSpPr>
          <p:cNvPr id="98309" name="AutoShape 11">
            <a:extLst>
              <a:ext uri="{FF2B5EF4-FFF2-40B4-BE49-F238E27FC236}">
                <a16:creationId xmlns:a16="http://schemas.microsoft.com/office/drawing/2014/main" id="{6BE34F2A-1722-3721-E9D6-7CBA3E4F5973}"/>
              </a:ext>
            </a:extLst>
          </p:cNvPr>
          <p:cNvSpPr>
            <a:spLocks noChangeArrowheads="1"/>
          </p:cNvSpPr>
          <p:nvPr/>
        </p:nvSpPr>
        <p:spPr bwMode="auto">
          <a:xfrm rot="2059081">
            <a:off x="5075238" y="4648200"/>
            <a:ext cx="639762" cy="92075"/>
          </a:xfrm>
          <a:prstGeom prst="rightArrow">
            <a:avLst>
              <a:gd name="adj1" fmla="val 50000"/>
              <a:gd name="adj2" fmla="val 173707"/>
            </a:avLst>
          </a:prstGeom>
          <a:solidFill>
            <a:schemeClr val="tx1"/>
          </a:solidFill>
          <a:ln w="9525">
            <a:solidFill>
              <a:srgbClr val="000000"/>
            </a:solidFill>
            <a:miter lim="800000"/>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endParaRPr lang="en-US" altLang="en-US">
              <a:latin typeface="Arial" panose="020B0604020202020204" pitchFamily="34" charset="0"/>
            </a:endParaRPr>
          </a:p>
        </p:txBody>
      </p:sp>
      <p:sp>
        <p:nvSpPr>
          <p:cNvPr id="98310" name="AutoShape 12">
            <a:extLst>
              <a:ext uri="{FF2B5EF4-FFF2-40B4-BE49-F238E27FC236}">
                <a16:creationId xmlns:a16="http://schemas.microsoft.com/office/drawing/2014/main" id="{2B60F31B-D2D6-8CDE-D0B5-FC5924A62270}"/>
              </a:ext>
            </a:extLst>
          </p:cNvPr>
          <p:cNvSpPr>
            <a:spLocks noChangeArrowheads="1"/>
          </p:cNvSpPr>
          <p:nvPr/>
        </p:nvSpPr>
        <p:spPr bwMode="auto">
          <a:xfrm>
            <a:off x="2895600" y="3429000"/>
            <a:ext cx="365125" cy="90488"/>
          </a:xfrm>
          <a:prstGeom prst="rightArrow">
            <a:avLst>
              <a:gd name="adj1" fmla="val 50000"/>
              <a:gd name="adj2" fmla="val 100877"/>
            </a:avLst>
          </a:prstGeom>
          <a:solidFill>
            <a:schemeClr val="tx1"/>
          </a:solidFill>
          <a:ln w="9525">
            <a:solidFill>
              <a:srgbClr val="000000"/>
            </a:solidFill>
            <a:miter lim="800000"/>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endParaRPr lang="en-US" altLang="en-US">
              <a:latin typeface="Arial" panose="020B0604020202020204" pitchFamily="34" charset="0"/>
            </a:endParaRPr>
          </a:p>
        </p:txBody>
      </p:sp>
      <p:sp>
        <p:nvSpPr>
          <p:cNvPr id="98311" name="Text Box 19">
            <a:extLst>
              <a:ext uri="{FF2B5EF4-FFF2-40B4-BE49-F238E27FC236}">
                <a16:creationId xmlns:a16="http://schemas.microsoft.com/office/drawing/2014/main" id="{9F6A5EEE-21D5-E7D1-0D20-957F24143E66}"/>
              </a:ext>
            </a:extLst>
          </p:cNvPr>
          <p:cNvSpPr txBox="1">
            <a:spLocks noChangeArrowheads="1"/>
          </p:cNvSpPr>
          <p:nvPr/>
        </p:nvSpPr>
        <p:spPr bwMode="auto">
          <a:xfrm>
            <a:off x="1066800" y="3124200"/>
            <a:ext cx="1371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lgn="l">
              <a:spcBef>
                <a:spcPct val="50000"/>
              </a:spcBef>
            </a:pPr>
            <a:r>
              <a:rPr lang="en-US" altLang="en-US" b="1">
                <a:solidFill>
                  <a:srgbClr val="000000"/>
                </a:solidFill>
                <a:latin typeface="Arial" panose="020B0604020202020204" pitchFamily="34" charset="0"/>
              </a:rPr>
              <a:t>Stress</a:t>
            </a:r>
          </a:p>
        </p:txBody>
      </p:sp>
      <p:sp>
        <p:nvSpPr>
          <p:cNvPr id="98312" name="Text Box 20">
            <a:extLst>
              <a:ext uri="{FF2B5EF4-FFF2-40B4-BE49-F238E27FC236}">
                <a16:creationId xmlns:a16="http://schemas.microsoft.com/office/drawing/2014/main" id="{5106360B-256D-F4C4-AE65-7DD58A89036E}"/>
              </a:ext>
            </a:extLst>
          </p:cNvPr>
          <p:cNvSpPr txBox="1">
            <a:spLocks noChangeArrowheads="1"/>
          </p:cNvSpPr>
          <p:nvPr/>
        </p:nvSpPr>
        <p:spPr bwMode="auto">
          <a:xfrm>
            <a:off x="3505200" y="3276600"/>
            <a:ext cx="198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lgn="l">
              <a:spcBef>
                <a:spcPct val="50000"/>
              </a:spcBef>
            </a:pPr>
            <a:r>
              <a:rPr lang="en-US" altLang="en-US" sz="2400" b="1">
                <a:solidFill>
                  <a:srgbClr val="000000"/>
                </a:solidFill>
              </a:rPr>
              <a:t>Discomfort</a:t>
            </a:r>
          </a:p>
        </p:txBody>
      </p:sp>
      <p:sp>
        <p:nvSpPr>
          <p:cNvPr id="98313" name="Rectangle 21">
            <a:extLst>
              <a:ext uri="{FF2B5EF4-FFF2-40B4-BE49-F238E27FC236}">
                <a16:creationId xmlns:a16="http://schemas.microsoft.com/office/drawing/2014/main" id="{34BB47F6-CA24-09F5-AD0D-037C77EC551E}"/>
              </a:ext>
            </a:extLst>
          </p:cNvPr>
          <p:cNvSpPr>
            <a:spLocks noChangeArrowheads="1"/>
          </p:cNvSpPr>
          <p:nvPr/>
        </p:nvSpPr>
        <p:spPr bwMode="auto">
          <a:xfrm>
            <a:off x="5943600" y="4191000"/>
            <a:ext cx="1752600" cy="1371600"/>
          </a:xfrm>
          <a:prstGeom prst="rect">
            <a:avLst/>
          </a:prstGeom>
          <a:solidFill>
            <a:srgbClr val="FFFFFF"/>
          </a:solidFill>
          <a:ln w="9525">
            <a:solidFill>
              <a:srgbClr val="000000"/>
            </a:solidFill>
            <a:miter lim="800000"/>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2400" b="1">
                <a:solidFill>
                  <a:srgbClr val="000000"/>
                </a:solidFill>
                <a:latin typeface="Arial" panose="020B0604020202020204" pitchFamily="34" charset="0"/>
              </a:rPr>
              <a:t>Negative Coping Strategies</a:t>
            </a:r>
            <a:endParaRPr lang="en-US" altLang="en-US" sz="2400" b="1">
              <a:latin typeface="Arial" panose="020B0604020202020204" pitchFamily="34" charset="0"/>
            </a:endParaRPr>
          </a:p>
        </p:txBody>
      </p:sp>
      <p:sp>
        <p:nvSpPr>
          <p:cNvPr id="98314" name="Text Box 22">
            <a:extLst>
              <a:ext uri="{FF2B5EF4-FFF2-40B4-BE49-F238E27FC236}">
                <a16:creationId xmlns:a16="http://schemas.microsoft.com/office/drawing/2014/main" id="{902CA378-57F9-4050-B185-B78730B77FEA}"/>
              </a:ext>
            </a:extLst>
          </p:cNvPr>
          <p:cNvSpPr txBox="1">
            <a:spLocks noChangeArrowheads="1"/>
          </p:cNvSpPr>
          <p:nvPr/>
        </p:nvSpPr>
        <p:spPr bwMode="auto">
          <a:xfrm>
            <a:off x="7543800" y="381000"/>
            <a:ext cx="1295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lgn="l">
              <a:spcBef>
                <a:spcPct val="50000"/>
              </a:spcBef>
            </a:pPr>
            <a:r>
              <a:rPr lang="en-US" altLang="en-US">
                <a:solidFill>
                  <a:schemeClr val="tx2"/>
                </a:solidFill>
              </a:rPr>
              <a:t>Relief</a:t>
            </a:r>
          </a:p>
        </p:txBody>
      </p:sp>
      <p:sp>
        <p:nvSpPr>
          <p:cNvPr id="98315" name="AutoShape 23">
            <a:extLst>
              <a:ext uri="{FF2B5EF4-FFF2-40B4-BE49-F238E27FC236}">
                <a16:creationId xmlns:a16="http://schemas.microsoft.com/office/drawing/2014/main" id="{778F24CB-D19E-EA16-85CE-D09BD41781CC}"/>
              </a:ext>
            </a:extLst>
          </p:cNvPr>
          <p:cNvSpPr>
            <a:spLocks noChangeArrowheads="1"/>
          </p:cNvSpPr>
          <p:nvPr/>
        </p:nvSpPr>
        <p:spPr bwMode="auto">
          <a:xfrm rot="-2628447">
            <a:off x="7588250" y="1066800"/>
            <a:ext cx="641350" cy="90488"/>
          </a:xfrm>
          <a:prstGeom prst="rightArrow">
            <a:avLst>
              <a:gd name="adj1" fmla="val 50000"/>
              <a:gd name="adj2" fmla="val 177192"/>
            </a:avLst>
          </a:prstGeom>
          <a:solidFill>
            <a:schemeClr val="tx1"/>
          </a:solidFill>
          <a:ln w="9525">
            <a:solidFill>
              <a:srgbClr val="000000"/>
            </a:solidFill>
            <a:miter lim="800000"/>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endParaRPr lang="en-US" altLang="en-US">
              <a:latin typeface="Arial" panose="020B0604020202020204" pitchFamily="34" charset="0"/>
            </a:endParaRPr>
          </a:p>
        </p:txBody>
      </p:sp>
      <p:sp>
        <p:nvSpPr>
          <p:cNvPr id="98316" name="AutoShape 25">
            <a:extLst>
              <a:ext uri="{FF2B5EF4-FFF2-40B4-BE49-F238E27FC236}">
                <a16:creationId xmlns:a16="http://schemas.microsoft.com/office/drawing/2014/main" id="{842C4FE2-6911-70DC-A094-110A552CEA66}"/>
              </a:ext>
            </a:extLst>
          </p:cNvPr>
          <p:cNvSpPr>
            <a:spLocks noChangeArrowheads="1"/>
          </p:cNvSpPr>
          <p:nvPr/>
        </p:nvSpPr>
        <p:spPr bwMode="auto">
          <a:xfrm rot="10800000">
            <a:off x="533400" y="4572000"/>
            <a:ext cx="6400800" cy="18288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772" y="15205"/>
                </a:moveTo>
                <a:cubicBezTo>
                  <a:pt x="20445" y="13834"/>
                  <a:pt x="20796" y="12327"/>
                  <a:pt x="20796" y="10800"/>
                </a:cubicBezTo>
                <a:cubicBezTo>
                  <a:pt x="20796" y="5279"/>
                  <a:pt x="16320" y="804"/>
                  <a:pt x="10800" y="804"/>
                </a:cubicBezTo>
                <a:cubicBezTo>
                  <a:pt x="6777" y="803"/>
                  <a:pt x="3147" y="3215"/>
                  <a:pt x="1586" y="6922"/>
                </a:cubicBezTo>
                <a:lnTo>
                  <a:pt x="845" y="6610"/>
                </a:lnTo>
                <a:cubicBezTo>
                  <a:pt x="2531" y="2604"/>
                  <a:pt x="6454" y="-1"/>
                  <a:pt x="10800" y="0"/>
                </a:cubicBezTo>
                <a:cubicBezTo>
                  <a:pt x="16764" y="0"/>
                  <a:pt x="21600" y="4835"/>
                  <a:pt x="21600" y="10800"/>
                </a:cubicBezTo>
                <a:cubicBezTo>
                  <a:pt x="21600" y="12450"/>
                  <a:pt x="21221" y="14078"/>
                  <a:pt x="20494" y="15560"/>
                </a:cubicBezTo>
                <a:lnTo>
                  <a:pt x="22917" y="16750"/>
                </a:lnTo>
                <a:lnTo>
                  <a:pt x="18765" y="18167"/>
                </a:lnTo>
                <a:lnTo>
                  <a:pt x="17349" y="14015"/>
                </a:lnTo>
                <a:lnTo>
                  <a:pt x="19772" y="15205"/>
                </a:lnTo>
                <a:close/>
              </a:path>
            </a:pathLst>
          </a:custGeom>
          <a:solidFill>
            <a:srgbClr val="FF3300"/>
          </a:solidFill>
          <a:ln w="9525">
            <a:solidFill>
              <a:srgbClr val="FF3300"/>
            </a:solidFill>
            <a:miter lim="800000"/>
            <a:headEnd/>
            <a:tailEnd/>
          </a:ln>
        </p:spPr>
        <p:txBody>
          <a:bodyPr rot="10800000" wrap="none" anchor="ctr"/>
          <a:lstStyle/>
          <a:p>
            <a:endParaRPr lang="en-US"/>
          </a:p>
        </p:txBody>
      </p:sp>
      <p:sp>
        <p:nvSpPr>
          <p:cNvPr id="98317" name="Oval 32">
            <a:extLst>
              <a:ext uri="{FF2B5EF4-FFF2-40B4-BE49-F238E27FC236}">
                <a16:creationId xmlns:a16="http://schemas.microsoft.com/office/drawing/2014/main" id="{5D37CA74-5AF9-BC92-103E-0E024068188E}"/>
              </a:ext>
            </a:extLst>
          </p:cNvPr>
          <p:cNvSpPr>
            <a:spLocks noChangeArrowheads="1"/>
          </p:cNvSpPr>
          <p:nvPr/>
        </p:nvSpPr>
        <p:spPr bwMode="auto">
          <a:xfrm>
            <a:off x="3454400" y="2933700"/>
            <a:ext cx="1803400" cy="1104900"/>
          </a:xfrm>
          <a:prstGeom prst="ellipse">
            <a:avLst/>
          </a:prstGeom>
          <a:solidFill>
            <a:srgbClr val="FFFFFF"/>
          </a:solidFill>
          <a:ln w="9525">
            <a:solidFill>
              <a:srgbClr val="000000"/>
            </a:solidFill>
            <a:round/>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400"/>
              <a:t>You Feel Awful!!!</a:t>
            </a:r>
            <a:endParaRPr lang="en-US" altLang="en-US" sz="2400"/>
          </a:p>
        </p:txBody>
      </p:sp>
      <p:sp>
        <p:nvSpPr>
          <p:cNvPr id="98318" name="AutoShape 33">
            <a:extLst>
              <a:ext uri="{FF2B5EF4-FFF2-40B4-BE49-F238E27FC236}">
                <a16:creationId xmlns:a16="http://schemas.microsoft.com/office/drawing/2014/main" id="{3232B48A-0F0A-9F14-C4F9-96BB0C744DBF}"/>
              </a:ext>
            </a:extLst>
          </p:cNvPr>
          <p:cNvSpPr>
            <a:spLocks noChangeArrowheads="1"/>
          </p:cNvSpPr>
          <p:nvPr/>
        </p:nvSpPr>
        <p:spPr bwMode="auto">
          <a:xfrm>
            <a:off x="2895600" y="3429000"/>
            <a:ext cx="365125" cy="90488"/>
          </a:xfrm>
          <a:prstGeom prst="rightArrow">
            <a:avLst>
              <a:gd name="adj1" fmla="val 50000"/>
              <a:gd name="adj2" fmla="val 100877"/>
            </a:avLst>
          </a:prstGeom>
          <a:solidFill>
            <a:schemeClr val="tx1"/>
          </a:solidFill>
          <a:ln w="9525">
            <a:solidFill>
              <a:srgbClr val="000000"/>
            </a:solidFill>
            <a:miter lim="800000"/>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endParaRPr lang="en-US" altLang="en-US">
              <a:latin typeface="Arial" panose="020B0604020202020204" pitchFamily="34" charset="0"/>
            </a:endParaRPr>
          </a:p>
        </p:txBody>
      </p:sp>
      <p:sp>
        <p:nvSpPr>
          <p:cNvPr id="98319" name="Text Box 34">
            <a:extLst>
              <a:ext uri="{FF2B5EF4-FFF2-40B4-BE49-F238E27FC236}">
                <a16:creationId xmlns:a16="http://schemas.microsoft.com/office/drawing/2014/main" id="{03FD0207-25DF-543F-432C-86CF9BED94A8}"/>
              </a:ext>
            </a:extLst>
          </p:cNvPr>
          <p:cNvSpPr txBox="1">
            <a:spLocks noChangeArrowheads="1"/>
          </p:cNvSpPr>
          <p:nvPr/>
        </p:nvSpPr>
        <p:spPr bwMode="auto">
          <a:xfrm>
            <a:off x="3505200" y="3276600"/>
            <a:ext cx="198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lgn="l">
              <a:spcBef>
                <a:spcPct val="50000"/>
              </a:spcBef>
            </a:pPr>
            <a:r>
              <a:rPr lang="en-US" altLang="en-US" sz="2400" b="1">
                <a:solidFill>
                  <a:srgbClr val="000000"/>
                </a:solidFill>
              </a:rPr>
              <a:t>Discomfort</a:t>
            </a:r>
          </a:p>
        </p:txBody>
      </p:sp>
      <p:sp>
        <p:nvSpPr>
          <p:cNvPr id="98320" name="Oval 35">
            <a:extLst>
              <a:ext uri="{FF2B5EF4-FFF2-40B4-BE49-F238E27FC236}">
                <a16:creationId xmlns:a16="http://schemas.microsoft.com/office/drawing/2014/main" id="{A3BB7155-D6DD-2D32-8B19-8191946E07A9}"/>
              </a:ext>
            </a:extLst>
          </p:cNvPr>
          <p:cNvSpPr>
            <a:spLocks noChangeArrowheads="1"/>
          </p:cNvSpPr>
          <p:nvPr/>
        </p:nvSpPr>
        <p:spPr bwMode="auto">
          <a:xfrm>
            <a:off x="3454400" y="2933700"/>
            <a:ext cx="1803400" cy="1104900"/>
          </a:xfrm>
          <a:prstGeom prst="ellipse">
            <a:avLst/>
          </a:prstGeom>
          <a:solidFill>
            <a:srgbClr val="FFFFFF"/>
          </a:solidFill>
          <a:ln w="9525">
            <a:solidFill>
              <a:srgbClr val="000000"/>
            </a:solidFill>
            <a:round/>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400"/>
              <a:t>You Feel Awful!!!</a:t>
            </a:r>
            <a:endParaRPr lang="en-US" altLang="en-US" sz="2400"/>
          </a:p>
        </p:txBody>
      </p:sp>
      <p:grpSp>
        <p:nvGrpSpPr>
          <p:cNvPr id="98321" name="Group 39">
            <a:extLst>
              <a:ext uri="{FF2B5EF4-FFF2-40B4-BE49-F238E27FC236}">
                <a16:creationId xmlns:a16="http://schemas.microsoft.com/office/drawing/2014/main" id="{0A07F9ED-3B20-888C-545B-FDFFF69A5214}"/>
              </a:ext>
            </a:extLst>
          </p:cNvPr>
          <p:cNvGrpSpPr>
            <a:grpSpLocks/>
          </p:cNvGrpSpPr>
          <p:nvPr/>
        </p:nvGrpSpPr>
        <p:grpSpPr bwMode="auto">
          <a:xfrm>
            <a:off x="2895600" y="3276600"/>
            <a:ext cx="2590800" cy="457200"/>
            <a:chOff x="1824" y="2064"/>
            <a:chExt cx="1632" cy="288"/>
          </a:xfrm>
        </p:grpSpPr>
        <p:sp>
          <p:nvSpPr>
            <p:cNvPr id="98324" name="AutoShape 36">
              <a:extLst>
                <a:ext uri="{FF2B5EF4-FFF2-40B4-BE49-F238E27FC236}">
                  <a16:creationId xmlns:a16="http://schemas.microsoft.com/office/drawing/2014/main" id="{E562F82B-5066-0950-48B7-D9E4F2DB0B1B}"/>
                </a:ext>
              </a:extLst>
            </p:cNvPr>
            <p:cNvSpPr>
              <a:spLocks noChangeArrowheads="1"/>
            </p:cNvSpPr>
            <p:nvPr/>
          </p:nvSpPr>
          <p:spPr bwMode="auto">
            <a:xfrm>
              <a:off x="1824" y="2160"/>
              <a:ext cx="230" cy="57"/>
            </a:xfrm>
            <a:prstGeom prst="rightArrow">
              <a:avLst>
                <a:gd name="adj1" fmla="val 50000"/>
                <a:gd name="adj2" fmla="val 100877"/>
              </a:avLst>
            </a:prstGeom>
            <a:solidFill>
              <a:schemeClr val="tx1"/>
            </a:solidFill>
            <a:ln w="9525">
              <a:solidFill>
                <a:srgbClr val="000000"/>
              </a:solidFill>
              <a:miter lim="800000"/>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endParaRPr lang="en-US" altLang="en-US">
                <a:latin typeface="Arial" panose="020B0604020202020204" pitchFamily="34" charset="0"/>
              </a:endParaRPr>
            </a:p>
          </p:txBody>
        </p:sp>
        <p:sp>
          <p:nvSpPr>
            <p:cNvPr id="98325" name="Text Box 37">
              <a:extLst>
                <a:ext uri="{FF2B5EF4-FFF2-40B4-BE49-F238E27FC236}">
                  <a16:creationId xmlns:a16="http://schemas.microsoft.com/office/drawing/2014/main" id="{3E9BA48F-B396-7A29-05AF-41219D637C4B}"/>
                </a:ext>
              </a:extLst>
            </p:cNvPr>
            <p:cNvSpPr txBox="1">
              <a:spLocks noChangeArrowheads="1"/>
            </p:cNvSpPr>
            <p:nvPr/>
          </p:nvSpPr>
          <p:spPr bwMode="auto">
            <a:xfrm>
              <a:off x="2208" y="2064"/>
              <a:ext cx="124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lgn="l">
                <a:spcBef>
                  <a:spcPct val="50000"/>
                </a:spcBef>
              </a:pPr>
              <a:r>
                <a:rPr lang="en-US" altLang="en-US" sz="2400" b="1">
                  <a:solidFill>
                    <a:srgbClr val="000000"/>
                  </a:solidFill>
                  <a:latin typeface="Arial" panose="020B0604020202020204" pitchFamily="34" charset="0"/>
                </a:rPr>
                <a:t>Discomfort</a:t>
              </a:r>
            </a:p>
          </p:txBody>
        </p:sp>
      </p:grpSp>
      <p:sp>
        <p:nvSpPr>
          <p:cNvPr id="98322" name="Oval 40">
            <a:extLst>
              <a:ext uri="{FF2B5EF4-FFF2-40B4-BE49-F238E27FC236}">
                <a16:creationId xmlns:a16="http://schemas.microsoft.com/office/drawing/2014/main" id="{448EF8EB-BF58-7700-4C46-0D83A14D8C8A}"/>
              </a:ext>
            </a:extLst>
          </p:cNvPr>
          <p:cNvSpPr>
            <a:spLocks noChangeArrowheads="1"/>
          </p:cNvSpPr>
          <p:nvPr/>
        </p:nvSpPr>
        <p:spPr bwMode="auto">
          <a:xfrm>
            <a:off x="7239000" y="304800"/>
            <a:ext cx="1600200" cy="533400"/>
          </a:xfrm>
          <a:prstGeom prst="ellipse">
            <a:avLst/>
          </a:prstGeom>
          <a:solidFill>
            <a:schemeClr val="tx1"/>
          </a:solidFill>
          <a:ln w="9525">
            <a:solidFill>
              <a:schemeClr val="tx1"/>
            </a:solidFill>
            <a:round/>
            <a:headEnd/>
            <a:tailEnd/>
          </a:ln>
        </p:spPr>
        <p:txBody>
          <a:bodyPr wrap="none" anchor="ct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endParaRPr lang="en-US" altLang="en-US">
              <a:latin typeface="Arial" panose="020B0604020202020204" pitchFamily="34" charset="0"/>
            </a:endParaRPr>
          </a:p>
        </p:txBody>
      </p:sp>
      <p:sp>
        <p:nvSpPr>
          <p:cNvPr id="98323" name="Text Box 41">
            <a:extLst>
              <a:ext uri="{FF2B5EF4-FFF2-40B4-BE49-F238E27FC236}">
                <a16:creationId xmlns:a16="http://schemas.microsoft.com/office/drawing/2014/main" id="{B994A9BB-BF5F-CEEB-09C7-D00803A8C13A}"/>
              </a:ext>
            </a:extLst>
          </p:cNvPr>
          <p:cNvSpPr txBox="1">
            <a:spLocks noChangeArrowheads="1"/>
          </p:cNvSpPr>
          <p:nvPr/>
        </p:nvSpPr>
        <p:spPr bwMode="auto">
          <a:xfrm>
            <a:off x="7467600" y="304800"/>
            <a:ext cx="1295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lgn="l">
              <a:spcBef>
                <a:spcPct val="50000"/>
              </a:spcBef>
            </a:pPr>
            <a:r>
              <a:rPr lang="en-US" altLang="en-US" b="1">
                <a:solidFill>
                  <a:srgbClr val="000000"/>
                </a:solidFill>
                <a:latin typeface="Arial" panose="020B0604020202020204" pitchFamily="34" charset="0"/>
              </a:rPr>
              <a:t>Relief</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29" name="AutoShape 2">
            <a:extLst>
              <a:ext uri="{FF2B5EF4-FFF2-40B4-BE49-F238E27FC236}">
                <a16:creationId xmlns:a16="http://schemas.microsoft.com/office/drawing/2014/main" id="{2BCE7CB2-7EE3-B3D0-961E-9A8DCB3FCB99}"/>
              </a:ext>
            </a:extLst>
          </p:cNvPr>
          <p:cNvSpPr>
            <a:spLocks noChangeArrowheads="1"/>
          </p:cNvSpPr>
          <p:nvPr/>
        </p:nvSpPr>
        <p:spPr bwMode="auto">
          <a:xfrm>
            <a:off x="457200" y="1981200"/>
            <a:ext cx="2667000" cy="2667000"/>
          </a:xfrm>
          <a:prstGeom prst="irregularSeal2">
            <a:avLst/>
          </a:prstGeom>
          <a:solidFill>
            <a:srgbClr val="FF3300"/>
          </a:solidFill>
          <a:ln w="15875">
            <a:solidFill>
              <a:srgbClr val="000000"/>
            </a:solidFill>
            <a:miter lim="800000"/>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lgn="just">
              <a:spcBef>
                <a:spcPct val="0"/>
              </a:spcBef>
            </a:pPr>
            <a:endParaRPr lang="en-US" altLang="en-US" sz="2400"/>
          </a:p>
        </p:txBody>
      </p:sp>
      <p:sp>
        <p:nvSpPr>
          <p:cNvPr id="99330" name="Oval 3">
            <a:extLst>
              <a:ext uri="{FF2B5EF4-FFF2-40B4-BE49-F238E27FC236}">
                <a16:creationId xmlns:a16="http://schemas.microsoft.com/office/drawing/2014/main" id="{7AB1E678-C246-B95D-59A5-7FB35F9A8798}"/>
              </a:ext>
            </a:extLst>
          </p:cNvPr>
          <p:cNvSpPr>
            <a:spLocks noChangeArrowheads="1"/>
          </p:cNvSpPr>
          <p:nvPr/>
        </p:nvSpPr>
        <p:spPr bwMode="auto">
          <a:xfrm>
            <a:off x="3454400" y="2933700"/>
            <a:ext cx="1803400" cy="1104900"/>
          </a:xfrm>
          <a:prstGeom prst="ellipse">
            <a:avLst/>
          </a:prstGeom>
          <a:solidFill>
            <a:srgbClr val="FFFFFF"/>
          </a:solidFill>
          <a:ln w="9525">
            <a:solidFill>
              <a:srgbClr val="000000"/>
            </a:solidFill>
            <a:round/>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400"/>
              <a:t>You Feel Awful!!!</a:t>
            </a:r>
            <a:endParaRPr lang="en-US" altLang="en-US" sz="2400"/>
          </a:p>
        </p:txBody>
      </p:sp>
      <p:sp>
        <p:nvSpPr>
          <p:cNvPr id="99331" name="Rectangle 4">
            <a:extLst>
              <a:ext uri="{FF2B5EF4-FFF2-40B4-BE49-F238E27FC236}">
                <a16:creationId xmlns:a16="http://schemas.microsoft.com/office/drawing/2014/main" id="{8AC533C2-3FDC-B72C-E185-5333D76E5509}"/>
              </a:ext>
            </a:extLst>
          </p:cNvPr>
          <p:cNvSpPr>
            <a:spLocks noChangeArrowheads="1"/>
          </p:cNvSpPr>
          <p:nvPr/>
        </p:nvSpPr>
        <p:spPr bwMode="auto">
          <a:xfrm>
            <a:off x="5943600" y="1371600"/>
            <a:ext cx="1752600" cy="1371600"/>
          </a:xfrm>
          <a:prstGeom prst="rect">
            <a:avLst/>
          </a:prstGeom>
          <a:solidFill>
            <a:srgbClr val="FFFFFF"/>
          </a:solidFill>
          <a:ln w="9525">
            <a:solidFill>
              <a:srgbClr val="000000"/>
            </a:solidFill>
            <a:miter lim="800000"/>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2400" b="1">
                <a:solidFill>
                  <a:srgbClr val="000000"/>
                </a:solidFill>
                <a:latin typeface="Arial" panose="020B0604020202020204" pitchFamily="34" charset="0"/>
              </a:rPr>
              <a:t>Positive Coping Strategies</a:t>
            </a:r>
            <a:endParaRPr lang="en-US" altLang="en-US" sz="2400" b="1">
              <a:latin typeface="Arial" panose="020B0604020202020204" pitchFamily="34" charset="0"/>
            </a:endParaRPr>
          </a:p>
        </p:txBody>
      </p:sp>
      <p:sp>
        <p:nvSpPr>
          <p:cNvPr id="99332" name="AutoShape 5">
            <a:extLst>
              <a:ext uri="{FF2B5EF4-FFF2-40B4-BE49-F238E27FC236}">
                <a16:creationId xmlns:a16="http://schemas.microsoft.com/office/drawing/2014/main" id="{0EBD3361-C584-9E07-39A5-6F2366947708}"/>
              </a:ext>
            </a:extLst>
          </p:cNvPr>
          <p:cNvSpPr>
            <a:spLocks noChangeArrowheads="1"/>
          </p:cNvSpPr>
          <p:nvPr/>
        </p:nvSpPr>
        <p:spPr bwMode="auto">
          <a:xfrm rot="-2235022">
            <a:off x="5013325" y="2041525"/>
            <a:ext cx="641350" cy="806450"/>
          </a:xfrm>
          <a:prstGeom prst="rightArrow">
            <a:avLst>
              <a:gd name="adj1" fmla="val 50000"/>
              <a:gd name="adj2" fmla="val 25000"/>
            </a:avLst>
          </a:prstGeom>
          <a:solidFill>
            <a:schemeClr val="tx1"/>
          </a:solidFill>
          <a:ln w="9525">
            <a:solidFill>
              <a:srgbClr val="000000"/>
            </a:solidFill>
            <a:miter lim="800000"/>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endParaRPr lang="en-US" altLang="en-US">
              <a:solidFill>
                <a:srgbClr val="33CC33"/>
              </a:solidFill>
              <a:latin typeface="Arial" panose="020B0604020202020204" pitchFamily="34" charset="0"/>
            </a:endParaRPr>
          </a:p>
        </p:txBody>
      </p:sp>
      <p:sp>
        <p:nvSpPr>
          <p:cNvPr id="99333" name="AutoShape 6">
            <a:extLst>
              <a:ext uri="{FF2B5EF4-FFF2-40B4-BE49-F238E27FC236}">
                <a16:creationId xmlns:a16="http://schemas.microsoft.com/office/drawing/2014/main" id="{98065569-755B-58CA-EB8F-15A54C24B840}"/>
              </a:ext>
            </a:extLst>
          </p:cNvPr>
          <p:cNvSpPr>
            <a:spLocks noChangeArrowheads="1"/>
          </p:cNvSpPr>
          <p:nvPr/>
        </p:nvSpPr>
        <p:spPr bwMode="auto">
          <a:xfrm rot="2059081">
            <a:off x="5075238" y="4648200"/>
            <a:ext cx="639762" cy="92075"/>
          </a:xfrm>
          <a:prstGeom prst="rightArrow">
            <a:avLst>
              <a:gd name="adj1" fmla="val 50000"/>
              <a:gd name="adj2" fmla="val 173707"/>
            </a:avLst>
          </a:prstGeom>
          <a:solidFill>
            <a:schemeClr val="tx1"/>
          </a:solidFill>
          <a:ln w="9525">
            <a:solidFill>
              <a:srgbClr val="000000"/>
            </a:solidFill>
            <a:miter lim="800000"/>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endParaRPr lang="en-US" altLang="en-US">
              <a:latin typeface="Arial" panose="020B0604020202020204" pitchFamily="34" charset="0"/>
            </a:endParaRPr>
          </a:p>
        </p:txBody>
      </p:sp>
      <p:sp>
        <p:nvSpPr>
          <p:cNvPr id="99334" name="AutoShape 7">
            <a:extLst>
              <a:ext uri="{FF2B5EF4-FFF2-40B4-BE49-F238E27FC236}">
                <a16:creationId xmlns:a16="http://schemas.microsoft.com/office/drawing/2014/main" id="{F88236B6-02C2-8427-0096-AF6A53B2D2F4}"/>
              </a:ext>
            </a:extLst>
          </p:cNvPr>
          <p:cNvSpPr>
            <a:spLocks noChangeArrowheads="1"/>
          </p:cNvSpPr>
          <p:nvPr/>
        </p:nvSpPr>
        <p:spPr bwMode="auto">
          <a:xfrm>
            <a:off x="2895600" y="3429000"/>
            <a:ext cx="365125" cy="90488"/>
          </a:xfrm>
          <a:prstGeom prst="rightArrow">
            <a:avLst>
              <a:gd name="adj1" fmla="val 50000"/>
              <a:gd name="adj2" fmla="val 100877"/>
            </a:avLst>
          </a:prstGeom>
          <a:solidFill>
            <a:schemeClr val="tx1"/>
          </a:solidFill>
          <a:ln w="9525">
            <a:solidFill>
              <a:srgbClr val="000000"/>
            </a:solidFill>
            <a:miter lim="800000"/>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endParaRPr lang="en-US" altLang="en-US">
              <a:latin typeface="Arial" panose="020B0604020202020204" pitchFamily="34" charset="0"/>
            </a:endParaRPr>
          </a:p>
        </p:txBody>
      </p:sp>
      <p:sp>
        <p:nvSpPr>
          <p:cNvPr id="99335" name="Text Box 8">
            <a:extLst>
              <a:ext uri="{FF2B5EF4-FFF2-40B4-BE49-F238E27FC236}">
                <a16:creationId xmlns:a16="http://schemas.microsoft.com/office/drawing/2014/main" id="{2A00DA06-ECB7-952A-3C16-8069B98E1E91}"/>
              </a:ext>
            </a:extLst>
          </p:cNvPr>
          <p:cNvSpPr txBox="1">
            <a:spLocks noChangeArrowheads="1"/>
          </p:cNvSpPr>
          <p:nvPr/>
        </p:nvSpPr>
        <p:spPr bwMode="auto">
          <a:xfrm>
            <a:off x="1066800" y="3124200"/>
            <a:ext cx="1371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lgn="l">
              <a:spcBef>
                <a:spcPct val="50000"/>
              </a:spcBef>
            </a:pPr>
            <a:r>
              <a:rPr lang="en-US" altLang="en-US" b="1">
                <a:solidFill>
                  <a:srgbClr val="000000"/>
                </a:solidFill>
                <a:latin typeface="Arial" panose="020B0604020202020204" pitchFamily="34" charset="0"/>
              </a:rPr>
              <a:t>Stress</a:t>
            </a:r>
          </a:p>
        </p:txBody>
      </p:sp>
      <p:sp>
        <p:nvSpPr>
          <p:cNvPr id="99336" name="Text Box 9">
            <a:extLst>
              <a:ext uri="{FF2B5EF4-FFF2-40B4-BE49-F238E27FC236}">
                <a16:creationId xmlns:a16="http://schemas.microsoft.com/office/drawing/2014/main" id="{979A3E56-5A68-ECC5-0A7F-5E3C3124ABA7}"/>
              </a:ext>
            </a:extLst>
          </p:cNvPr>
          <p:cNvSpPr txBox="1">
            <a:spLocks noChangeArrowheads="1"/>
          </p:cNvSpPr>
          <p:nvPr/>
        </p:nvSpPr>
        <p:spPr bwMode="auto">
          <a:xfrm>
            <a:off x="3505200" y="3276600"/>
            <a:ext cx="198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lgn="l">
              <a:spcBef>
                <a:spcPct val="50000"/>
              </a:spcBef>
            </a:pPr>
            <a:r>
              <a:rPr lang="en-US" altLang="en-US" sz="2400" b="1">
                <a:solidFill>
                  <a:srgbClr val="000000"/>
                </a:solidFill>
              </a:rPr>
              <a:t>Discomfort</a:t>
            </a:r>
          </a:p>
        </p:txBody>
      </p:sp>
      <p:sp>
        <p:nvSpPr>
          <p:cNvPr id="99337" name="Rectangle 10">
            <a:extLst>
              <a:ext uri="{FF2B5EF4-FFF2-40B4-BE49-F238E27FC236}">
                <a16:creationId xmlns:a16="http://schemas.microsoft.com/office/drawing/2014/main" id="{FE32F407-7C5F-F417-CF72-F21C595434C4}"/>
              </a:ext>
            </a:extLst>
          </p:cNvPr>
          <p:cNvSpPr>
            <a:spLocks noChangeArrowheads="1"/>
          </p:cNvSpPr>
          <p:nvPr/>
        </p:nvSpPr>
        <p:spPr bwMode="auto">
          <a:xfrm>
            <a:off x="5943600" y="4191000"/>
            <a:ext cx="1752600" cy="1371600"/>
          </a:xfrm>
          <a:prstGeom prst="rect">
            <a:avLst/>
          </a:prstGeom>
          <a:solidFill>
            <a:srgbClr val="FFFFFF"/>
          </a:solidFill>
          <a:ln w="9525">
            <a:solidFill>
              <a:srgbClr val="000000"/>
            </a:solidFill>
            <a:miter lim="800000"/>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2400" b="1">
                <a:solidFill>
                  <a:srgbClr val="000000"/>
                </a:solidFill>
                <a:latin typeface="Arial" panose="020B0604020202020204" pitchFamily="34" charset="0"/>
              </a:rPr>
              <a:t>Negative Coping Strategies</a:t>
            </a:r>
            <a:endParaRPr lang="en-US" altLang="en-US" sz="2400" b="1">
              <a:latin typeface="Arial" panose="020B0604020202020204" pitchFamily="34" charset="0"/>
            </a:endParaRPr>
          </a:p>
        </p:txBody>
      </p:sp>
      <p:sp>
        <p:nvSpPr>
          <p:cNvPr id="99338" name="Text Box 11">
            <a:extLst>
              <a:ext uri="{FF2B5EF4-FFF2-40B4-BE49-F238E27FC236}">
                <a16:creationId xmlns:a16="http://schemas.microsoft.com/office/drawing/2014/main" id="{655DF3EF-CE1F-88A9-EBFF-D2061C503805}"/>
              </a:ext>
            </a:extLst>
          </p:cNvPr>
          <p:cNvSpPr txBox="1">
            <a:spLocks noChangeArrowheads="1"/>
          </p:cNvSpPr>
          <p:nvPr/>
        </p:nvSpPr>
        <p:spPr bwMode="auto">
          <a:xfrm>
            <a:off x="7543800" y="381000"/>
            <a:ext cx="1295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lgn="l">
              <a:spcBef>
                <a:spcPct val="50000"/>
              </a:spcBef>
            </a:pPr>
            <a:r>
              <a:rPr lang="en-US" altLang="en-US">
                <a:solidFill>
                  <a:schemeClr val="tx2"/>
                </a:solidFill>
              </a:rPr>
              <a:t>Relief</a:t>
            </a:r>
          </a:p>
        </p:txBody>
      </p:sp>
      <p:sp>
        <p:nvSpPr>
          <p:cNvPr id="99339" name="AutoShape 12">
            <a:extLst>
              <a:ext uri="{FF2B5EF4-FFF2-40B4-BE49-F238E27FC236}">
                <a16:creationId xmlns:a16="http://schemas.microsoft.com/office/drawing/2014/main" id="{7BB079EC-5896-3E45-0194-7002BEE9AB68}"/>
              </a:ext>
            </a:extLst>
          </p:cNvPr>
          <p:cNvSpPr>
            <a:spLocks noChangeArrowheads="1"/>
          </p:cNvSpPr>
          <p:nvPr/>
        </p:nvSpPr>
        <p:spPr bwMode="auto">
          <a:xfrm rot="-2628447">
            <a:off x="7588250" y="1066800"/>
            <a:ext cx="641350" cy="90488"/>
          </a:xfrm>
          <a:prstGeom prst="rightArrow">
            <a:avLst>
              <a:gd name="adj1" fmla="val 50000"/>
              <a:gd name="adj2" fmla="val 177192"/>
            </a:avLst>
          </a:prstGeom>
          <a:solidFill>
            <a:schemeClr val="tx1"/>
          </a:solidFill>
          <a:ln w="9525">
            <a:solidFill>
              <a:srgbClr val="000000"/>
            </a:solidFill>
            <a:miter lim="800000"/>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endParaRPr lang="en-US" altLang="en-US">
              <a:latin typeface="Arial" panose="020B0604020202020204" pitchFamily="34" charset="0"/>
            </a:endParaRPr>
          </a:p>
        </p:txBody>
      </p:sp>
      <p:sp>
        <p:nvSpPr>
          <p:cNvPr id="99340" name="AutoShape 13">
            <a:extLst>
              <a:ext uri="{FF2B5EF4-FFF2-40B4-BE49-F238E27FC236}">
                <a16:creationId xmlns:a16="http://schemas.microsoft.com/office/drawing/2014/main" id="{92E864EB-833E-268E-FFFB-F74890134C3E}"/>
              </a:ext>
            </a:extLst>
          </p:cNvPr>
          <p:cNvSpPr>
            <a:spLocks noChangeArrowheads="1"/>
          </p:cNvSpPr>
          <p:nvPr/>
        </p:nvSpPr>
        <p:spPr bwMode="auto">
          <a:xfrm rot="10800000">
            <a:off x="533400" y="4572000"/>
            <a:ext cx="6400800" cy="18288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772" y="15205"/>
                </a:moveTo>
                <a:cubicBezTo>
                  <a:pt x="20445" y="13834"/>
                  <a:pt x="20796" y="12327"/>
                  <a:pt x="20796" y="10800"/>
                </a:cubicBezTo>
                <a:cubicBezTo>
                  <a:pt x="20796" y="5279"/>
                  <a:pt x="16320" y="804"/>
                  <a:pt x="10800" y="804"/>
                </a:cubicBezTo>
                <a:cubicBezTo>
                  <a:pt x="6777" y="803"/>
                  <a:pt x="3147" y="3215"/>
                  <a:pt x="1586" y="6922"/>
                </a:cubicBezTo>
                <a:lnTo>
                  <a:pt x="845" y="6610"/>
                </a:lnTo>
                <a:cubicBezTo>
                  <a:pt x="2531" y="2604"/>
                  <a:pt x="6454" y="-1"/>
                  <a:pt x="10800" y="0"/>
                </a:cubicBezTo>
                <a:cubicBezTo>
                  <a:pt x="16764" y="0"/>
                  <a:pt x="21600" y="4835"/>
                  <a:pt x="21600" y="10800"/>
                </a:cubicBezTo>
                <a:cubicBezTo>
                  <a:pt x="21600" y="12450"/>
                  <a:pt x="21221" y="14078"/>
                  <a:pt x="20494" y="15560"/>
                </a:cubicBezTo>
                <a:lnTo>
                  <a:pt x="22917" y="16750"/>
                </a:lnTo>
                <a:lnTo>
                  <a:pt x="18765" y="18167"/>
                </a:lnTo>
                <a:lnTo>
                  <a:pt x="17349" y="14015"/>
                </a:lnTo>
                <a:lnTo>
                  <a:pt x="19772" y="15205"/>
                </a:lnTo>
                <a:close/>
              </a:path>
            </a:pathLst>
          </a:custGeom>
          <a:solidFill>
            <a:srgbClr val="FF3300"/>
          </a:solidFill>
          <a:ln w="9525">
            <a:solidFill>
              <a:srgbClr val="FF3300"/>
            </a:solidFill>
            <a:miter lim="800000"/>
            <a:headEnd/>
            <a:tailEnd/>
          </a:ln>
        </p:spPr>
        <p:txBody>
          <a:bodyPr rot="10800000" wrap="none" anchor="ctr"/>
          <a:lstStyle/>
          <a:p>
            <a:endParaRPr lang="en-US"/>
          </a:p>
        </p:txBody>
      </p:sp>
      <p:sp>
        <p:nvSpPr>
          <p:cNvPr id="99341" name="Oval 14">
            <a:extLst>
              <a:ext uri="{FF2B5EF4-FFF2-40B4-BE49-F238E27FC236}">
                <a16:creationId xmlns:a16="http://schemas.microsoft.com/office/drawing/2014/main" id="{89828A7C-D235-DE4F-1782-71E1DF563157}"/>
              </a:ext>
            </a:extLst>
          </p:cNvPr>
          <p:cNvSpPr>
            <a:spLocks noChangeArrowheads="1"/>
          </p:cNvSpPr>
          <p:nvPr/>
        </p:nvSpPr>
        <p:spPr bwMode="auto">
          <a:xfrm>
            <a:off x="3454400" y="2933700"/>
            <a:ext cx="1803400" cy="1104900"/>
          </a:xfrm>
          <a:prstGeom prst="ellipse">
            <a:avLst/>
          </a:prstGeom>
          <a:solidFill>
            <a:srgbClr val="FFFFFF"/>
          </a:solidFill>
          <a:ln w="9525">
            <a:solidFill>
              <a:srgbClr val="000000"/>
            </a:solidFill>
            <a:round/>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400"/>
              <a:t>You Feel Awful!!!</a:t>
            </a:r>
            <a:endParaRPr lang="en-US" altLang="en-US" sz="2400"/>
          </a:p>
        </p:txBody>
      </p:sp>
      <p:sp>
        <p:nvSpPr>
          <p:cNvPr id="99342" name="AutoShape 15">
            <a:extLst>
              <a:ext uri="{FF2B5EF4-FFF2-40B4-BE49-F238E27FC236}">
                <a16:creationId xmlns:a16="http://schemas.microsoft.com/office/drawing/2014/main" id="{46E1C07C-D086-0422-91B8-CECECD87A8A8}"/>
              </a:ext>
            </a:extLst>
          </p:cNvPr>
          <p:cNvSpPr>
            <a:spLocks noChangeArrowheads="1"/>
          </p:cNvSpPr>
          <p:nvPr/>
        </p:nvSpPr>
        <p:spPr bwMode="auto">
          <a:xfrm>
            <a:off x="2895600" y="3429000"/>
            <a:ext cx="365125" cy="90488"/>
          </a:xfrm>
          <a:prstGeom prst="rightArrow">
            <a:avLst>
              <a:gd name="adj1" fmla="val 50000"/>
              <a:gd name="adj2" fmla="val 100877"/>
            </a:avLst>
          </a:prstGeom>
          <a:solidFill>
            <a:schemeClr val="tx1"/>
          </a:solidFill>
          <a:ln w="9525">
            <a:solidFill>
              <a:srgbClr val="000000"/>
            </a:solidFill>
            <a:miter lim="800000"/>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endParaRPr lang="en-US" altLang="en-US">
              <a:latin typeface="Arial" panose="020B0604020202020204" pitchFamily="34" charset="0"/>
            </a:endParaRPr>
          </a:p>
        </p:txBody>
      </p:sp>
      <p:sp>
        <p:nvSpPr>
          <p:cNvPr id="99343" name="Text Box 16">
            <a:extLst>
              <a:ext uri="{FF2B5EF4-FFF2-40B4-BE49-F238E27FC236}">
                <a16:creationId xmlns:a16="http://schemas.microsoft.com/office/drawing/2014/main" id="{FEF991B7-C9B3-AE21-CC80-AF15FB3D6F59}"/>
              </a:ext>
            </a:extLst>
          </p:cNvPr>
          <p:cNvSpPr txBox="1">
            <a:spLocks noChangeArrowheads="1"/>
          </p:cNvSpPr>
          <p:nvPr/>
        </p:nvSpPr>
        <p:spPr bwMode="auto">
          <a:xfrm>
            <a:off x="3505200" y="3276600"/>
            <a:ext cx="198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lgn="l">
              <a:spcBef>
                <a:spcPct val="50000"/>
              </a:spcBef>
            </a:pPr>
            <a:r>
              <a:rPr lang="en-US" altLang="en-US" sz="2400" b="1">
                <a:solidFill>
                  <a:srgbClr val="000000"/>
                </a:solidFill>
              </a:rPr>
              <a:t>Discomfort</a:t>
            </a:r>
          </a:p>
        </p:txBody>
      </p:sp>
      <p:sp>
        <p:nvSpPr>
          <p:cNvPr id="99344" name="Oval 17">
            <a:extLst>
              <a:ext uri="{FF2B5EF4-FFF2-40B4-BE49-F238E27FC236}">
                <a16:creationId xmlns:a16="http://schemas.microsoft.com/office/drawing/2014/main" id="{1A662E7E-4454-81ED-9035-2ACB69F89501}"/>
              </a:ext>
            </a:extLst>
          </p:cNvPr>
          <p:cNvSpPr>
            <a:spLocks noChangeArrowheads="1"/>
          </p:cNvSpPr>
          <p:nvPr/>
        </p:nvSpPr>
        <p:spPr bwMode="auto">
          <a:xfrm>
            <a:off x="3454400" y="2933700"/>
            <a:ext cx="1803400" cy="1104900"/>
          </a:xfrm>
          <a:prstGeom prst="ellipse">
            <a:avLst/>
          </a:prstGeom>
          <a:solidFill>
            <a:srgbClr val="FFFFFF"/>
          </a:solidFill>
          <a:ln w="9525">
            <a:solidFill>
              <a:srgbClr val="000000"/>
            </a:solidFill>
            <a:round/>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sz="1400"/>
              <a:t>You Feel Awful!!!</a:t>
            </a:r>
            <a:endParaRPr lang="en-US" altLang="en-US" sz="2400"/>
          </a:p>
        </p:txBody>
      </p:sp>
      <p:grpSp>
        <p:nvGrpSpPr>
          <p:cNvPr id="99345" name="Group 18">
            <a:extLst>
              <a:ext uri="{FF2B5EF4-FFF2-40B4-BE49-F238E27FC236}">
                <a16:creationId xmlns:a16="http://schemas.microsoft.com/office/drawing/2014/main" id="{18A715E1-05E4-7E32-C03D-D9570050B61A}"/>
              </a:ext>
            </a:extLst>
          </p:cNvPr>
          <p:cNvGrpSpPr>
            <a:grpSpLocks/>
          </p:cNvGrpSpPr>
          <p:nvPr/>
        </p:nvGrpSpPr>
        <p:grpSpPr bwMode="auto">
          <a:xfrm>
            <a:off x="2895600" y="3276600"/>
            <a:ext cx="2590800" cy="457200"/>
            <a:chOff x="1824" y="2064"/>
            <a:chExt cx="1632" cy="288"/>
          </a:xfrm>
        </p:grpSpPr>
        <p:sp>
          <p:nvSpPr>
            <p:cNvPr id="99348" name="AutoShape 19">
              <a:extLst>
                <a:ext uri="{FF2B5EF4-FFF2-40B4-BE49-F238E27FC236}">
                  <a16:creationId xmlns:a16="http://schemas.microsoft.com/office/drawing/2014/main" id="{276F068A-6C32-2189-75FE-E8C6C53ACB6C}"/>
                </a:ext>
              </a:extLst>
            </p:cNvPr>
            <p:cNvSpPr>
              <a:spLocks noChangeArrowheads="1"/>
            </p:cNvSpPr>
            <p:nvPr/>
          </p:nvSpPr>
          <p:spPr bwMode="auto">
            <a:xfrm>
              <a:off x="1824" y="2160"/>
              <a:ext cx="230" cy="57"/>
            </a:xfrm>
            <a:prstGeom prst="rightArrow">
              <a:avLst>
                <a:gd name="adj1" fmla="val 50000"/>
                <a:gd name="adj2" fmla="val 100877"/>
              </a:avLst>
            </a:prstGeom>
            <a:solidFill>
              <a:schemeClr val="tx1"/>
            </a:solidFill>
            <a:ln w="9525">
              <a:solidFill>
                <a:srgbClr val="000000"/>
              </a:solidFill>
              <a:miter lim="800000"/>
              <a:headEnd/>
              <a:tailEnd/>
            </a:ln>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endParaRPr lang="en-US" altLang="en-US">
                <a:latin typeface="Arial" panose="020B0604020202020204" pitchFamily="34" charset="0"/>
              </a:endParaRPr>
            </a:p>
          </p:txBody>
        </p:sp>
        <p:sp>
          <p:nvSpPr>
            <p:cNvPr id="99349" name="Text Box 20">
              <a:extLst>
                <a:ext uri="{FF2B5EF4-FFF2-40B4-BE49-F238E27FC236}">
                  <a16:creationId xmlns:a16="http://schemas.microsoft.com/office/drawing/2014/main" id="{91243370-C6DB-01B3-8A50-61586D02D0BA}"/>
                </a:ext>
              </a:extLst>
            </p:cNvPr>
            <p:cNvSpPr txBox="1">
              <a:spLocks noChangeArrowheads="1"/>
            </p:cNvSpPr>
            <p:nvPr/>
          </p:nvSpPr>
          <p:spPr bwMode="auto">
            <a:xfrm>
              <a:off x="2208" y="2064"/>
              <a:ext cx="124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lgn="l">
                <a:spcBef>
                  <a:spcPct val="50000"/>
                </a:spcBef>
              </a:pPr>
              <a:r>
                <a:rPr lang="en-US" altLang="en-US" sz="2400" b="1">
                  <a:solidFill>
                    <a:srgbClr val="000000"/>
                  </a:solidFill>
                  <a:latin typeface="Arial" panose="020B0604020202020204" pitchFamily="34" charset="0"/>
                </a:rPr>
                <a:t>Discomfort</a:t>
              </a:r>
            </a:p>
          </p:txBody>
        </p:sp>
      </p:grpSp>
      <p:sp>
        <p:nvSpPr>
          <p:cNvPr id="99346" name="Oval 21">
            <a:extLst>
              <a:ext uri="{FF2B5EF4-FFF2-40B4-BE49-F238E27FC236}">
                <a16:creationId xmlns:a16="http://schemas.microsoft.com/office/drawing/2014/main" id="{D0ECF966-749C-1E70-A2BB-2EC1E4C9D9D3}"/>
              </a:ext>
            </a:extLst>
          </p:cNvPr>
          <p:cNvSpPr>
            <a:spLocks noChangeArrowheads="1"/>
          </p:cNvSpPr>
          <p:nvPr/>
        </p:nvSpPr>
        <p:spPr bwMode="auto">
          <a:xfrm>
            <a:off x="7239000" y="304800"/>
            <a:ext cx="1600200" cy="533400"/>
          </a:xfrm>
          <a:prstGeom prst="ellipse">
            <a:avLst/>
          </a:prstGeom>
          <a:solidFill>
            <a:schemeClr val="tx1"/>
          </a:solidFill>
          <a:ln w="9525">
            <a:solidFill>
              <a:schemeClr val="tx1"/>
            </a:solidFill>
            <a:round/>
            <a:headEnd/>
            <a:tailEnd/>
          </a:ln>
        </p:spPr>
        <p:txBody>
          <a:bodyPr wrap="none" anchor="ct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endParaRPr lang="en-US" altLang="en-US">
              <a:latin typeface="Arial" panose="020B0604020202020204" pitchFamily="34" charset="0"/>
            </a:endParaRPr>
          </a:p>
        </p:txBody>
      </p:sp>
      <p:sp>
        <p:nvSpPr>
          <p:cNvPr id="99347" name="Text Box 22">
            <a:extLst>
              <a:ext uri="{FF2B5EF4-FFF2-40B4-BE49-F238E27FC236}">
                <a16:creationId xmlns:a16="http://schemas.microsoft.com/office/drawing/2014/main" id="{58438F21-9FA6-817D-DAA0-0020888359FD}"/>
              </a:ext>
            </a:extLst>
          </p:cNvPr>
          <p:cNvSpPr txBox="1">
            <a:spLocks noChangeArrowheads="1"/>
          </p:cNvSpPr>
          <p:nvPr/>
        </p:nvSpPr>
        <p:spPr bwMode="auto">
          <a:xfrm>
            <a:off x="7467600" y="304800"/>
            <a:ext cx="1295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lgn="l">
              <a:spcBef>
                <a:spcPct val="50000"/>
              </a:spcBef>
            </a:pPr>
            <a:r>
              <a:rPr lang="en-US" altLang="en-US" b="1">
                <a:solidFill>
                  <a:srgbClr val="000000"/>
                </a:solidFill>
                <a:latin typeface="Arial" panose="020B0604020202020204" pitchFamily="34" charset="0"/>
              </a:rPr>
              <a:t>Relief</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a:extLst>
              <a:ext uri="{FF2B5EF4-FFF2-40B4-BE49-F238E27FC236}">
                <a16:creationId xmlns:a16="http://schemas.microsoft.com/office/drawing/2014/main" id="{204BE3B8-11F0-026B-F7D3-1D6D49143A19}"/>
              </a:ext>
            </a:extLst>
          </p:cNvPr>
          <p:cNvSpPr>
            <a:spLocks noGrp="1" noChangeArrowheads="1"/>
          </p:cNvSpPr>
          <p:nvPr>
            <p:ph type="title"/>
          </p:nvPr>
        </p:nvSpPr>
        <p:spPr/>
        <p:txBody>
          <a:bodyPr/>
          <a:lstStyle/>
          <a:p>
            <a:r>
              <a:rPr lang="en-US" altLang="en-US" sz="3200">
                <a:latin typeface="Arial" panose="020B0604020202020204" pitchFamily="34" charset="0"/>
                <a:ea typeface="ＭＳ Ｐゴシック" panose="020B0600070205080204" pitchFamily="34" charset="-128"/>
                <a:cs typeface="Arial" panose="020B0604020202020204" pitchFamily="34" charset="0"/>
              </a:rPr>
              <a:t>A Comprehensive Stress Management Plan Includes:</a:t>
            </a:r>
          </a:p>
        </p:txBody>
      </p:sp>
      <p:sp>
        <p:nvSpPr>
          <p:cNvPr id="98306" name="Content Placeholder 2">
            <a:extLst>
              <a:ext uri="{FF2B5EF4-FFF2-40B4-BE49-F238E27FC236}">
                <a16:creationId xmlns:a16="http://schemas.microsoft.com/office/drawing/2014/main" id="{AA443C40-B477-BBFC-6D7D-9C26ADFAC693}"/>
              </a:ext>
            </a:extLst>
          </p:cNvPr>
          <p:cNvSpPr>
            <a:spLocks noGrp="1" noChangeArrowheads="1"/>
          </p:cNvSpPr>
          <p:nvPr>
            <p:ph idx="1"/>
          </p:nvPr>
        </p:nvSpPr>
        <p:spPr/>
        <p:txBody>
          <a:bodyPr/>
          <a:lstStyle/>
          <a:p>
            <a:pPr marL="457200" indent="-457200" algn="l">
              <a:buFontTx/>
              <a:buChar char="•"/>
            </a:pPr>
            <a:r>
              <a:rPr lang="en-US" altLang="en-US">
                <a:latin typeface="Arial" panose="020B0604020202020204" pitchFamily="34" charset="0"/>
                <a:ea typeface="ＭＳ Ｐゴシック" panose="020B0600070205080204" pitchFamily="34" charset="-128"/>
                <a:cs typeface="Arial" panose="020B0604020202020204" pitchFamily="34" charset="0"/>
              </a:rPr>
              <a:t>Problem-Focused Strategies</a:t>
            </a:r>
          </a:p>
          <a:p>
            <a:pPr marL="457200" indent="-457200" algn="l">
              <a:buFontTx/>
              <a:buChar char="•"/>
            </a:pPr>
            <a:r>
              <a:rPr lang="en-US" altLang="en-US">
                <a:latin typeface="Arial" panose="020B0604020202020204" pitchFamily="34" charset="0"/>
                <a:ea typeface="ＭＳ Ｐゴシック" panose="020B0600070205080204" pitchFamily="34" charset="-128"/>
                <a:cs typeface="Arial" panose="020B0604020202020204" pitchFamily="34" charset="0"/>
              </a:rPr>
              <a:t>Emotion-Focused Strategies</a:t>
            </a:r>
          </a:p>
          <a:p>
            <a:pPr marL="457200" indent="-457200" algn="l">
              <a:buFontTx/>
              <a:buChar char="•"/>
            </a:pPr>
            <a:r>
              <a:rPr lang="en-US" altLang="en-US">
                <a:latin typeface="Arial" panose="020B0604020202020204" pitchFamily="34" charset="0"/>
                <a:ea typeface="ＭＳ Ｐゴシック" panose="020B0600070205080204" pitchFamily="34" charset="-128"/>
                <a:cs typeface="Arial" panose="020B0604020202020204" pitchFamily="34" charset="0"/>
              </a:rPr>
              <a:t>Strategies that Integrate the Mind and Body</a:t>
            </a:r>
          </a:p>
          <a:p>
            <a:pPr marL="457200" indent="-457200" algn="l">
              <a:buFontTx/>
              <a:buChar char="•"/>
            </a:pPr>
            <a:r>
              <a:rPr lang="en-US" altLang="en-US">
                <a:latin typeface="Arial" panose="020B0604020202020204" pitchFamily="34" charset="0"/>
                <a:ea typeface="ＭＳ Ｐゴシック" panose="020B0600070205080204" pitchFamily="34" charset="-128"/>
                <a:cs typeface="Arial" panose="020B0604020202020204" pitchFamily="34" charset="0"/>
              </a:rPr>
              <a:t>Strategies that Build a Sense of Meaning and Purpose</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a:extLst>
              <a:ext uri="{FF2B5EF4-FFF2-40B4-BE49-F238E27FC236}">
                <a16:creationId xmlns:a16="http://schemas.microsoft.com/office/drawing/2014/main" id="{1C8FE6B1-7DC3-A014-8B18-93ADB0A56C82}"/>
              </a:ext>
            </a:extLst>
          </p:cNvPr>
          <p:cNvSpPr>
            <a:spLocks noGrp="1" noChangeArrowheads="1"/>
          </p:cNvSpPr>
          <p:nvPr>
            <p:ph type="title"/>
          </p:nvPr>
        </p:nvSpPr>
        <p:spPr>
          <a:xfrm>
            <a:off x="304800" y="304800"/>
            <a:ext cx="8458200" cy="609600"/>
          </a:xfrm>
        </p:spPr>
        <p:txBody>
          <a:bodyPr/>
          <a:lstStyle/>
          <a:p>
            <a:br>
              <a:rPr lang="en-US" altLang="en-US" sz="6000">
                <a:latin typeface="Arial Rounded MT Bold" panose="020F0704030504030204" pitchFamily="34" charset="77"/>
                <a:ea typeface="ＭＳ Ｐゴシック" panose="020B0600070205080204" pitchFamily="34" charset="-128"/>
              </a:rPr>
            </a:br>
            <a:endParaRPr lang="en-US" altLang="en-US" sz="2800">
              <a:latin typeface="Arial Rounded MT Bold" panose="020F0704030504030204" pitchFamily="34" charset="77"/>
              <a:ea typeface="ＭＳ Ｐゴシック" panose="020B0600070205080204" pitchFamily="34" charset="-128"/>
            </a:endParaRPr>
          </a:p>
        </p:txBody>
      </p:sp>
      <p:pic>
        <p:nvPicPr>
          <p:cNvPr id="108546" name="Picture 3">
            <a:hlinkClick r:id="rId2"/>
            <a:extLst>
              <a:ext uri="{FF2B5EF4-FFF2-40B4-BE49-F238E27FC236}">
                <a16:creationId xmlns:a16="http://schemas.microsoft.com/office/drawing/2014/main" id="{021D5CA3-1EBE-A000-DF08-771B9AB6EE5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1905000"/>
            <a:ext cx="4038600" cy="297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7" name="TextBox 9">
            <a:extLst>
              <a:ext uri="{FF2B5EF4-FFF2-40B4-BE49-F238E27FC236}">
                <a16:creationId xmlns:a16="http://schemas.microsoft.com/office/drawing/2014/main" id="{02DC289A-A8C1-1B15-DCE4-93B8C304E2D6}"/>
              </a:ext>
            </a:extLst>
          </p:cNvPr>
          <p:cNvSpPr txBox="1">
            <a:spLocks noChangeArrowheads="1"/>
          </p:cNvSpPr>
          <p:nvPr/>
        </p:nvSpPr>
        <p:spPr bwMode="auto">
          <a:xfrm>
            <a:off x="2514600" y="5638800"/>
            <a:ext cx="4495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742950" indent="-285750"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lgn="l">
              <a:spcBef>
                <a:spcPct val="0"/>
              </a:spcBef>
            </a:pPr>
            <a:r>
              <a:rPr lang="en-US" altLang="en-US">
                <a:latin typeface="Arial" panose="020B0604020202020204" pitchFamily="34" charset="0"/>
              </a:rPr>
              <a:t>www.parentandteen.com</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7DDBD608-0735-8DB7-9E6C-A74B8C04A247}"/>
              </a:ext>
            </a:extLst>
          </p:cNvPr>
          <p:cNvSpPr>
            <a:spLocks noGrp="1" noChangeArrowheads="1"/>
          </p:cNvSpPr>
          <p:nvPr>
            <p:ph type="title"/>
          </p:nvPr>
        </p:nvSpPr>
        <p:spPr>
          <a:xfrm>
            <a:off x="304800" y="2209800"/>
            <a:ext cx="8458200" cy="2057400"/>
          </a:xfrm>
          <a:solidFill>
            <a:schemeClr val="accent4"/>
          </a:solidFill>
          <a:ln>
            <a:solidFill>
              <a:schemeClr val="accent2">
                <a:lumMod val="50000"/>
              </a:schemeClr>
            </a:solidFill>
          </a:ln>
        </p:spPr>
        <p:style>
          <a:lnRef idx="1">
            <a:schemeClr val="accent1"/>
          </a:lnRef>
          <a:fillRef idx="2">
            <a:schemeClr val="accent1"/>
          </a:fillRef>
          <a:effectRef idx="1">
            <a:schemeClr val="accent1"/>
          </a:effectRef>
          <a:fontRef idx="minor">
            <a:schemeClr val="dk1"/>
          </a:fontRef>
        </p:style>
        <p:txBody>
          <a:bodyPr/>
          <a:lstStyle/>
          <a:p>
            <a:br>
              <a:rPr lang="en-US" altLang="en-US" dirty="0">
                <a:solidFill>
                  <a:srgbClr val="DDDFED"/>
                </a:solidFill>
                <a:latin typeface="Arial" panose="020B0604020202020204" pitchFamily="34" charset="0"/>
                <a:ea typeface="ＭＳ Ｐゴシック" panose="020B0600070205080204" pitchFamily="34" charset="-128"/>
              </a:rPr>
            </a:br>
            <a:br>
              <a:rPr lang="en-US" altLang="en-US" dirty="0">
                <a:solidFill>
                  <a:srgbClr val="DDDFED"/>
                </a:solidFill>
                <a:latin typeface="Arial" panose="020B0604020202020204" pitchFamily="34" charset="0"/>
                <a:ea typeface="ＭＳ Ｐゴシック" panose="020B0600070205080204" pitchFamily="34" charset="-128"/>
              </a:rPr>
            </a:br>
            <a:r>
              <a:rPr lang="en-US" altLang="en-US" sz="2400" dirty="0">
                <a:solidFill>
                  <a:schemeClr val="accent6">
                    <a:lumMod val="75000"/>
                  </a:schemeClr>
                </a:solidFill>
                <a:latin typeface="Arial" panose="020B0604020202020204" pitchFamily="34" charset="0"/>
                <a:ea typeface="ＭＳ Ｐゴシック" panose="020B0600070205080204" pitchFamily="34" charset="-128"/>
              </a:rPr>
              <a:t>For us to support youth to Be OK, We Have to Be Ok, and We DESERVE to Be OK</a:t>
            </a:r>
            <a:br>
              <a:rPr lang="en-US" altLang="en-US" sz="2400" dirty="0">
                <a:solidFill>
                  <a:schemeClr val="accent6">
                    <a:lumMod val="75000"/>
                  </a:schemeClr>
                </a:solidFill>
                <a:latin typeface="Arial" panose="020B0604020202020204" pitchFamily="34" charset="0"/>
                <a:ea typeface="ＭＳ Ｐゴシック" panose="020B0600070205080204" pitchFamily="34" charset="-128"/>
              </a:rPr>
            </a:br>
            <a:br>
              <a:rPr lang="en-US" altLang="en-US" sz="2400" dirty="0">
                <a:solidFill>
                  <a:schemeClr val="accent6">
                    <a:lumMod val="75000"/>
                  </a:schemeClr>
                </a:solidFill>
                <a:latin typeface="Arial" panose="020B0604020202020204" pitchFamily="34" charset="0"/>
                <a:ea typeface="ＭＳ Ｐゴシック" panose="020B0600070205080204" pitchFamily="34" charset="-128"/>
              </a:rPr>
            </a:br>
            <a:r>
              <a:rPr lang="en-US" altLang="en-US" sz="3400" dirty="0">
                <a:solidFill>
                  <a:schemeClr val="accent6">
                    <a:lumMod val="75000"/>
                  </a:schemeClr>
                </a:solidFill>
                <a:latin typeface="Arial" panose="020B0604020202020204" pitchFamily="34" charset="0"/>
                <a:ea typeface="ＭＳ Ｐゴシック" panose="020B0600070205080204" pitchFamily="34" charset="-128"/>
              </a:rPr>
              <a:t>Integrating Self-care Into Our Real Lives</a:t>
            </a:r>
            <a:br>
              <a:rPr lang="en-US" altLang="en-US" sz="3400" dirty="0">
                <a:solidFill>
                  <a:srgbClr val="DDDFED"/>
                </a:solidFill>
                <a:latin typeface="Arial" panose="020B0604020202020204" pitchFamily="34" charset="0"/>
                <a:ea typeface="ＭＳ Ｐゴシック" panose="020B0600070205080204" pitchFamily="34" charset="-128"/>
              </a:rPr>
            </a:br>
            <a:br>
              <a:rPr lang="en-US" altLang="en-US" dirty="0">
                <a:solidFill>
                  <a:srgbClr val="DDDFED"/>
                </a:solidFill>
                <a:latin typeface="Arial" panose="020B0604020202020204" pitchFamily="34" charset="0"/>
                <a:ea typeface="ＭＳ Ｐゴシック" panose="020B0600070205080204" pitchFamily="34" charset="-128"/>
              </a:rPr>
            </a:br>
            <a:endParaRPr lang="en-US" altLang="en-US" sz="3600" dirty="0">
              <a:solidFill>
                <a:srgbClr val="00B05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947684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9FB72AA5-AEF5-0580-14CF-574309A7F890}"/>
              </a:ext>
            </a:extLst>
          </p:cNvPr>
          <p:cNvSpPr>
            <a:spLocks noGrp="1" noChangeArrowheads="1"/>
          </p:cNvSpPr>
          <p:nvPr>
            <p:ph type="title"/>
          </p:nvPr>
        </p:nvSpPr>
        <p:spPr/>
        <p:txBody>
          <a:bodyPr/>
          <a:lstStyle/>
          <a:p>
            <a:r>
              <a:rPr lang="en-US" altLang="en-US" sz="3200">
                <a:latin typeface="Arial" panose="020B0604020202020204" pitchFamily="34" charset="0"/>
                <a:ea typeface="ＭＳ Ｐゴシック" panose="020B0600070205080204" pitchFamily="34" charset="-128"/>
                <a:cs typeface="Arial" panose="020B0604020202020204" pitchFamily="34" charset="0"/>
              </a:rPr>
              <a:t>Becoming a “Protector” or “Sensor” Takes a Personal Toll</a:t>
            </a:r>
          </a:p>
        </p:txBody>
      </p:sp>
      <p:sp>
        <p:nvSpPr>
          <p:cNvPr id="32770" name="Content Placeholder 2">
            <a:extLst>
              <a:ext uri="{FF2B5EF4-FFF2-40B4-BE49-F238E27FC236}">
                <a16:creationId xmlns:a16="http://schemas.microsoft.com/office/drawing/2014/main" id="{6D8D354E-49C3-8A57-DC2D-F0AF406A9BFC}"/>
              </a:ext>
            </a:extLst>
          </p:cNvPr>
          <p:cNvSpPr>
            <a:spLocks noGrp="1" noChangeArrowheads="1"/>
          </p:cNvSpPr>
          <p:nvPr>
            <p:ph idx="1"/>
          </p:nvPr>
        </p:nvSpPr>
        <p:spPr>
          <a:xfrm>
            <a:off x="228600" y="3352800"/>
            <a:ext cx="8686800" cy="3352800"/>
          </a:xfrm>
        </p:spPr>
        <p:txBody>
          <a:bodyPr/>
          <a:lstStyle/>
          <a:p>
            <a:r>
              <a:rPr lang="en-US" altLang="en-US" sz="2600" dirty="0">
                <a:latin typeface="Arial" panose="020B0604020202020204" pitchFamily="34" charset="0"/>
                <a:ea typeface="ＭＳ Ｐゴシック" panose="020B0600070205080204" pitchFamily="34" charset="-128"/>
                <a:cs typeface="Arial" panose="020B0604020202020204" pitchFamily="34" charset="0"/>
              </a:rPr>
              <a:t>We cannot ask for such sacrifice unless we commit to our well-being with the same fidelity as we commit to caring for others</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0E98D-C323-A890-1152-6BEBC719FB8B}"/>
              </a:ext>
            </a:extLst>
          </p:cNvPr>
          <p:cNvSpPr>
            <a:spLocks noGrp="1"/>
          </p:cNvSpPr>
          <p:nvPr>
            <p:ph type="title"/>
          </p:nvPr>
        </p:nvSpPr>
        <p:spPr/>
        <p:txBody>
          <a:bodyPr/>
          <a:lstStyle/>
          <a:p>
            <a:r>
              <a:rPr lang="en-US" sz="3200" dirty="0">
                <a:solidFill>
                  <a:schemeClr val="tx1">
                    <a:lumMod val="85000"/>
                  </a:schemeClr>
                </a:solidFill>
                <a:latin typeface="Arial" panose="020B0604020202020204" pitchFamily="34" charset="0"/>
                <a:cs typeface="Arial" panose="020B0604020202020204" pitchFamily="34" charset="0"/>
              </a:rPr>
              <a:t>It is not about . . .</a:t>
            </a:r>
          </a:p>
        </p:txBody>
      </p:sp>
      <p:pic>
        <p:nvPicPr>
          <p:cNvPr id="2050" name="Picture 2" descr="Hello Lunch Lady - How To Rainbow Bath Bubbles - Eco-Store - Hello Lunch  Lady">
            <a:extLst>
              <a:ext uri="{FF2B5EF4-FFF2-40B4-BE49-F238E27FC236}">
                <a16:creationId xmlns:a16="http://schemas.microsoft.com/office/drawing/2014/main" id="{105A306E-B695-B883-6B4C-38BB27EFCF4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76400" y="2362200"/>
            <a:ext cx="3259606" cy="217159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8">
            <a:extLst>
              <a:ext uri="{FF2B5EF4-FFF2-40B4-BE49-F238E27FC236}">
                <a16:creationId xmlns:a16="http://schemas.microsoft.com/office/drawing/2014/main" id="{A0FBE641-6FC7-14DB-1207-7437FA9465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3124200"/>
            <a:ext cx="2286000" cy="3047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252024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0E98D-C323-A890-1152-6BEBC719FB8B}"/>
              </a:ext>
            </a:extLst>
          </p:cNvPr>
          <p:cNvSpPr>
            <a:spLocks noGrp="1"/>
          </p:cNvSpPr>
          <p:nvPr>
            <p:ph type="title"/>
          </p:nvPr>
        </p:nvSpPr>
        <p:spPr/>
        <p:txBody>
          <a:bodyPr/>
          <a:lstStyle/>
          <a:p>
            <a:r>
              <a:rPr lang="en-US" sz="3200" dirty="0">
                <a:solidFill>
                  <a:schemeClr val="tx1">
                    <a:lumMod val="85000"/>
                  </a:schemeClr>
                </a:solidFill>
                <a:latin typeface="Arial" panose="020B0604020202020204" pitchFamily="34" charset="0"/>
                <a:cs typeface="Arial" panose="020B0604020202020204" pitchFamily="34" charset="0"/>
              </a:rPr>
              <a:t>Nor about . . .</a:t>
            </a:r>
          </a:p>
        </p:txBody>
      </p:sp>
      <p:pic>
        <p:nvPicPr>
          <p:cNvPr id="6" name="Content Placeholder 5" descr="A picture containing logo, symbol, font, circle&#10;&#10;Description automatically generated">
            <a:extLst>
              <a:ext uri="{FF2B5EF4-FFF2-40B4-BE49-F238E27FC236}">
                <a16:creationId xmlns:a16="http://schemas.microsoft.com/office/drawing/2014/main" id="{E0D04703-E5FD-B464-48AE-9421D691ED4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6800" y="3352800"/>
            <a:ext cx="2540000" cy="2540000"/>
          </a:xfrm>
        </p:spPr>
      </p:pic>
      <p:pic>
        <p:nvPicPr>
          <p:cNvPr id="8" name="Picture 7" descr="A person looking at a clock&#10;&#10;Description automatically generated with medium confidence">
            <a:extLst>
              <a:ext uri="{FF2B5EF4-FFF2-40B4-BE49-F238E27FC236}">
                <a16:creationId xmlns:a16="http://schemas.microsoft.com/office/drawing/2014/main" id="{16AD67F8-D04D-0FA1-AABB-18961D13C1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0250" y="2544773"/>
            <a:ext cx="3460750" cy="1951027"/>
          </a:xfrm>
          <a:prstGeom prst="rect">
            <a:avLst/>
          </a:prstGeom>
        </p:spPr>
      </p:pic>
    </p:spTree>
    <p:extLst>
      <p:ext uri="{BB962C8B-B14F-4D97-AF65-F5344CB8AC3E}">
        <p14:creationId xmlns:p14="http://schemas.microsoft.com/office/powerpoint/2010/main" val="230266381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BE843-2172-41B3-26FA-DE2749358EAD}"/>
              </a:ext>
            </a:extLst>
          </p:cNvPr>
          <p:cNvSpPr>
            <a:spLocks noGrp="1"/>
          </p:cNvSpPr>
          <p:nvPr>
            <p:ph type="title"/>
          </p:nvPr>
        </p:nvSpPr>
        <p:spPr>
          <a:xfrm>
            <a:off x="304800" y="304800"/>
            <a:ext cx="8458200" cy="1524000"/>
          </a:xfrm>
        </p:spPr>
        <p:txBody>
          <a:bodyPr/>
          <a:lstStyle/>
          <a:p>
            <a:r>
              <a:rPr lang="en-US" sz="3200" dirty="0">
                <a:solidFill>
                  <a:schemeClr val="tx1">
                    <a:lumMod val="85000"/>
                  </a:schemeClr>
                </a:solidFill>
                <a:latin typeface="Arial" panose="020B0604020202020204" pitchFamily="34" charset="0"/>
                <a:cs typeface="Arial" panose="020B0604020202020204" pitchFamily="34" charset="0"/>
              </a:rPr>
              <a:t>It is about . . .</a:t>
            </a:r>
          </a:p>
        </p:txBody>
      </p:sp>
      <p:sp>
        <p:nvSpPr>
          <p:cNvPr id="3" name="Content Placeholder 2">
            <a:extLst>
              <a:ext uri="{FF2B5EF4-FFF2-40B4-BE49-F238E27FC236}">
                <a16:creationId xmlns:a16="http://schemas.microsoft.com/office/drawing/2014/main" id="{7738EA2C-4BD7-4BC7-F31C-BC53009A7F8C}"/>
              </a:ext>
            </a:extLst>
          </p:cNvPr>
          <p:cNvSpPr>
            <a:spLocks noGrp="1"/>
          </p:cNvSpPr>
          <p:nvPr>
            <p:ph idx="1"/>
          </p:nvPr>
        </p:nvSpPr>
        <p:spPr>
          <a:xfrm>
            <a:off x="228600" y="1981200"/>
            <a:ext cx="8686800" cy="4724400"/>
          </a:xfrm>
        </p:spPr>
        <p:txBody>
          <a:bodyPr/>
          <a:lstStyle/>
          <a:p>
            <a:pPr algn="l"/>
            <a:r>
              <a:rPr lang="en-US" altLang="en-US" sz="2700" dirty="0">
                <a:solidFill>
                  <a:schemeClr val="tx1"/>
                </a:solidFill>
                <a:latin typeface="Arial" charset="0"/>
              </a:rPr>
              <a:t>How do you love, give of yourself, while remaining whole?</a:t>
            </a:r>
            <a:br>
              <a:rPr lang="en-US" altLang="en-US" sz="2700" dirty="0">
                <a:solidFill>
                  <a:schemeClr val="tx1"/>
                </a:solidFill>
                <a:latin typeface="Arial" charset="0"/>
              </a:rPr>
            </a:br>
            <a:endParaRPr lang="en-US" altLang="en-US" sz="2700" dirty="0">
              <a:solidFill>
                <a:schemeClr val="tx1"/>
              </a:solidFill>
              <a:latin typeface="Arial" charset="0"/>
            </a:endParaRPr>
          </a:p>
          <a:p>
            <a:pPr algn="l"/>
            <a:r>
              <a:rPr lang="en-US" altLang="en-US" sz="2700" dirty="0">
                <a:solidFill>
                  <a:schemeClr val="tx1"/>
                </a:solidFill>
                <a:latin typeface="Arial" charset="0"/>
              </a:rPr>
              <a:t>How do you bear witness without shutting down?</a:t>
            </a:r>
          </a:p>
          <a:p>
            <a:pPr algn="l"/>
            <a:endParaRPr lang="en-US" altLang="en-US" sz="2700" dirty="0">
              <a:solidFill>
                <a:schemeClr val="tx1"/>
              </a:solidFill>
              <a:latin typeface="Arial" charset="0"/>
            </a:endParaRPr>
          </a:p>
          <a:p>
            <a:pPr algn="l"/>
            <a:r>
              <a:rPr lang="en-US" altLang="en-US" sz="2700" dirty="0">
                <a:latin typeface="Arial" charset="0"/>
              </a:rPr>
              <a:t>How do you see suffering, while limiting your own reexperience?</a:t>
            </a:r>
          </a:p>
          <a:p>
            <a:pPr algn="l"/>
            <a:endParaRPr lang="en-US" altLang="en-US" sz="2700" dirty="0">
              <a:latin typeface="Arial" charset="0"/>
            </a:endParaRPr>
          </a:p>
          <a:p>
            <a:pPr algn="l"/>
            <a:r>
              <a:rPr lang="en-US" altLang="en-US" sz="2700" dirty="0">
                <a:solidFill>
                  <a:schemeClr val="tx1"/>
                </a:solidFill>
                <a:latin typeface="Arial" charset="0"/>
              </a:rPr>
              <a:t>How can our work en</a:t>
            </a:r>
            <a:r>
              <a:rPr lang="en-US" altLang="en-US" sz="2700" dirty="0">
                <a:latin typeface="Arial" charset="0"/>
              </a:rPr>
              <a:t>hance rather than disrupt our relationships at home?</a:t>
            </a:r>
            <a:br>
              <a:rPr lang="en-US" altLang="en-US" sz="2700" dirty="0">
                <a:solidFill>
                  <a:schemeClr val="tx1"/>
                </a:solidFill>
                <a:latin typeface="Arial" charset="0"/>
              </a:rPr>
            </a:br>
            <a:endParaRPr lang="en-US" sz="2700" dirty="0"/>
          </a:p>
        </p:txBody>
      </p:sp>
    </p:spTree>
    <p:extLst>
      <p:ext uri="{BB962C8B-B14F-4D97-AF65-F5344CB8AC3E}">
        <p14:creationId xmlns:p14="http://schemas.microsoft.com/office/powerpoint/2010/main" val="275366792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BE843-2172-41B3-26FA-DE2749358EAD}"/>
              </a:ext>
            </a:extLst>
          </p:cNvPr>
          <p:cNvSpPr>
            <a:spLocks noGrp="1"/>
          </p:cNvSpPr>
          <p:nvPr>
            <p:ph type="title"/>
          </p:nvPr>
        </p:nvSpPr>
        <p:spPr>
          <a:xfrm>
            <a:off x="304800" y="304800"/>
            <a:ext cx="8458200" cy="1524000"/>
          </a:xfrm>
        </p:spPr>
        <p:txBody>
          <a:bodyPr/>
          <a:lstStyle/>
          <a:p>
            <a:r>
              <a:rPr lang="en-US" sz="3200" dirty="0">
                <a:solidFill>
                  <a:schemeClr val="tx1">
                    <a:lumMod val="85000"/>
                  </a:schemeClr>
                </a:solidFill>
                <a:latin typeface="Arial" panose="020B0604020202020204" pitchFamily="34" charset="0"/>
                <a:cs typeface="Arial" panose="020B0604020202020204" pitchFamily="34" charset="0"/>
              </a:rPr>
              <a:t>It is about . . .</a:t>
            </a:r>
          </a:p>
        </p:txBody>
      </p:sp>
      <p:sp>
        <p:nvSpPr>
          <p:cNvPr id="3" name="Content Placeholder 2">
            <a:extLst>
              <a:ext uri="{FF2B5EF4-FFF2-40B4-BE49-F238E27FC236}">
                <a16:creationId xmlns:a16="http://schemas.microsoft.com/office/drawing/2014/main" id="{7738EA2C-4BD7-4BC7-F31C-BC53009A7F8C}"/>
              </a:ext>
            </a:extLst>
          </p:cNvPr>
          <p:cNvSpPr>
            <a:spLocks noGrp="1"/>
          </p:cNvSpPr>
          <p:nvPr>
            <p:ph idx="1"/>
          </p:nvPr>
        </p:nvSpPr>
        <p:spPr>
          <a:xfrm>
            <a:off x="228600" y="3200400"/>
            <a:ext cx="8686800" cy="3505200"/>
          </a:xfrm>
        </p:spPr>
        <p:txBody>
          <a:bodyPr/>
          <a:lstStyle/>
          <a:p>
            <a:r>
              <a:rPr lang="en-US" altLang="en-US" sz="2700" dirty="0">
                <a:solidFill>
                  <a:schemeClr val="tx1"/>
                </a:solidFill>
                <a:latin typeface="Arial" charset="0"/>
              </a:rPr>
              <a:t>Experiencing our feelings</a:t>
            </a:r>
            <a:endParaRPr lang="en-US" sz="2700" dirty="0"/>
          </a:p>
        </p:txBody>
      </p:sp>
    </p:spTree>
    <p:extLst>
      <p:ext uri="{BB962C8B-B14F-4D97-AF65-F5344CB8AC3E}">
        <p14:creationId xmlns:p14="http://schemas.microsoft.com/office/powerpoint/2010/main" val="118715456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a:extLst>
              <a:ext uri="{FF2B5EF4-FFF2-40B4-BE49-F238E27FC236}">
                <a16:creationId xmlns:a16="http://schemas.microsoft.com/office/drawing/2014/main" id="{B03F612C-71D7-3893-A007-D67E8AAC37B0}"/>
              </a:ext>
            </a:extLst>
          </p:cNvPr>
          <p:cNvSpPr>
            <a:spLocks noGrp="1" noChangeArrowheads="1"/>
          </p:cNvSpPr>
          <p:nvPr>
            <p:ph type="title"/>
          </p:nvPr>
        </p:nvSpPr>
        <p:spPr>
          <a:xfrm>
            <a:off x="304800" y="304800"/>
            <a:ext cx="8458200" cy="5181600"/>
          </a:xfrm>
        </p:spPr>
        <p:txBody>
          <a:bodyPr/>
          <a:lstStyle/>
          <a:p>
            <a:r>
              <a:rPr lang="en-US" altLang="en-US">
                <a:latin typeface="Arial" panose="020B0604020202020204" pitchFamily="34" charset="0"/>
                <a:ea typeface="ＭＳ Ｐゴシック" panose="020B0600070205080204" pitchFamily="34" charset="-128"/>
              </a:rPr>
              <a:t>The Worst thing is not to be </a:t>
            </a:r>
            <a:r>
              <a:rPr lang="en-US" altLang="en-US">
                <a:solidFill>
                  <a:srgbClr val="FF0000"/>
                </a:solidFill>
                <a:latin typeface="Arial" panose="020B0604020202020204" pitchFamily="34" charset="0"/>
                <a:ea typeface="ＭＳ Ｐゴシック" panose="020B0600070205080204" pitchFamily="34" charset="-128"/>
              </a:rPr>
              <a:t>stressed</a:t>
            </a:r>
            <a:r>
              <a:rPr lang="en-US" altLang="en-US">
                <a:latin typeface="Arial" panose="020B0604020202020204" pitchFamily="34" charset="0"/>
                <a:ea typeface="ＭＳ Ｐゴシック" panose="020B0600070205080204" pitchFamily="34" charset="-128"/>
              </a:rPr>
              <a:t> . . . it is to be </a:t>
            </a:r>
            <a:r>
              <a:rPr lang="en-US" altLang="en-US" sz="5400" b="1">
                <a:solidFill>
                  <a:schemeClr val="tx1"/>
                </a:solidFill>
                <a:latin typeface="Arial" panose="020B0604020202020204" pitchFamily="34" charset="0"/>
                <a:ea typeface="ＭＳ Ｐゴシック" panose="020B0600070205080204" pitchFamily="34" charset="-128"/>
              </a:rPr>
              <a:t>NUMB</a:t>
            </a:r>
          </a:p>
        </p:txBody>
      </p:sp>
    </p:spTree>
    <p:extLst>
      <p:ext uri="{BB962C8B-B14F-4D97-AF65-F5344CB8AC3E}">
        <p14:creationId xmlns:p14="http://schemas.microsoft.com/office/powerpoint/2010/main" val="267173353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8AC90980-626C-DC6A-54F9-F2FB8A585935}"/>
              </a:ext>
            </a:extLst>
          </p:cNvPr>
          <p:cNvSpPr>
            <a:spLocks noChangeArrowheads="1"/>
          </p:cNvSpPr>
          <p:nvPr/>
        </p:nvSpPr>
        <p:spPr bwMode="auto">
          <a:xfrm>
            <a:off x="1504950" y="1790700"/>
            <a:ext cx="6324600" cy="4724400"/>
          </a:xfrm>
          <a:prstGeom prst="rect">
            <a:avLst/>
          </a:prstGeom>
          <a:noFill/>
          <a:ln w="38100">
            <a:solidFill>
              <a:srgbClr val="FFFF66"/>
            </a:solidFill>
            <a:round/>
            <a:headEnd/>
            <a:tailEnd/>
          </a:ln>
          <a:extLst>
            <a:ext uri="{909E8E84-426E-40DD-AFC4-6F175D3DCCD1}">
              <a14:hiddenFill xmlns:a14="http://schemas.microsoft.com/office/drawing/2010/main">
                <a:solidFill>
                  <a:srgbClr val="FFFFFF"/>
                </a:solidFill>
              </a14:hiddenFill>
            </a:ext>
          </a:extLst>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endParaRPr lang="en-US" altLang="en-US">
              <a:latin typeface="Arial" panose="020B0604020202020204" pitchFamily="34" charset="0"/>
            </a:endParaRPr>
          </a:p>
        </p:txBody>
      </p:sp>
      <p:cxnSp>
        <p:nvCxnSpPr>
          <p:cNvPr id="10" name="Straight Connector 9">
            <a:extLst>
              <a:ext uri="{FF2B5EF4-FFF2-40B4-BE49-F238E27FC236}">
                <a16:creationId xmlns:a16="http://schemas.microsoft.com/office/drawing/2014/main" id="{943F1B17-D2B9-BD0D-9694-E67B67B9B18F}"/>
              </a:ext>
            </a:extLst>
          </p:cNvPr>
          <p:cNvCxnSpPr/>
          <p:nvPr/>
        </p:nvCxnSpPr>
        <p:spPr bwMode="auto">
          <a:xfrm flipV="1">
            <a:off x="2408238" y="3352800"/>
            <a:ext cx="4191000" cy="533400"/>
          </a:xfrm>
          <a:prstGeom prst="line">
            <a:avLst/>
          </a:prstGeom>
          <a:ln w="57150">
            <a:solidFill>
              <a:schemeClr val="tx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1" name="Straight Connector 10">
            <a:extLst>
              <a:ext uri="{FF2B5EF4-FFF2-40B4-BE49-F238E27FC236}">
                <a16:creationId xmlns:a16="http://schemas.microsoft.com/office/drawing/2014/main" id="{E76EA632-427D-F1E7-379F-F284B5719FC9}"/>
              </a:ext>
            </a:extLst>
          </p:cNvPr>
          <p:cNvCxnSpPr/>
          <p:nvPr/>
        </p:nvCxnSpPr>
        <p:spPr bwMode="auto">
          <a:xfrm flipH="1" flipV="1">
            <a:off x="3455988" y="2349500"/>
            <a:ext cx="1255712" cy="3733800"/>
          </a:xfrm>
          <a:prstGeom prst="line">
            <a:avLst/>
          </a:prstGeom>
          <a:ln w="57150">
            <a:solidFill>
              <a:schemeClr val="tx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4" name="Straight Connector 13">
            <a:extLst>
              <a:ext uri="{FF2B5EF4-FFF2-40B4-BE49-F238E27FC236}">
                <a16:creationId xmlns:a16="http://schemas.microsoft.com/office/drawing/2014/main" id="{8CFD9A3F-1FCA-564C-F253-29F11C905C13}"/>
              </a:ext>
            </a:extLst>
          </p:cNvPr>
          <p:cNvCxnSpPr/>
          <p:nvPr/>
        </p:nvCxnSpPr>
        <p:spPr bwMode="auto">
          <a:xfrm flipV="1">
            <a:off x="2125663" y="3017838"/>
            <a:ext cx="4953000" cy="2743200"/>
          </a:xfrm>
          <a:prstGeom prst="line">
            <a:avLst/>
          </a:prstGeom>
          <a:ln w="57150">
            <a:solidFill>
              <a:srgbClr val="FFC000"/>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8" name="Straight Connector 17">
            <a:extLst>
              <a:ext uri="{FF2B5EF4-FFF2-40B4-BE49-F238E27FC236}">
                <a16:creationId xmlns:a16="http://schemas.microsoft.com/office/drawing/2014/main" id="{BCDFB8AD-62BC-ADAB-E989-CF3ED7E85D60}"/>
              </a:ext>
            </a:extLst>
          </p:cNvPr>
          <p:cNvCxnSpPr/>
          <p:nvPr/>
        </p:nvCxnSpPr>
        <p:spPr bwMode="auto">
          <a:xfrm flipV="1">
            <a:off x="2736850" y="2438400"/>
            <a:ext cx="3276600" cy="3810000"/>
          </a:xfrm>
          <a:prstGeom prst="line">
            <a:avLst/>
          </a:prstGeom>
          <a:ln w="57150">
            <a:solidFill>
              <a:schemeClr val="tx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32" name="Straight Connector 31">
            <a:extLst>
              <a:ext uri="{FF2B5EF4-FFF2-40B4-BE49-F238E27FC236}">
                <a16:creationId xmlns:a16="http://schemas.microsoft.com/office/drawing/2014/main" id="{0CFEAC0B-1742-3FCB-7052-6E497B787811}"/>
              </a:ext>
            </a:extLst>
          </p:cNvPr>
          <p:cNvCxnSpPr/>
          <p:nvPr/>
        </p:nvCxnSpPr>
        <p:spPr bwMode="auto">
          <a:xfrm flipV="1">
            <a:off x="2590800" y="2327275"/>
            <a:ext cx="2514600" cy="2438400"/>
          </a:xfrm>
          <a:prstGeom prst="line">
            <a:avLst/>
          </a:prstGeom>
          <a:ln w="57150">
            <a:solidFill>
              <a:schemeClr val="tx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33" name="Straight Connector 32">
            <a:extLst>
              <a:ext uri="{FF2B5EF4-FFF2-40B4-BE49-F238E27FC236}">
                <a16:creationId xmlns:a16="http://schemas.microsoft.com/office/drawing/2014/main" id="{9272F6A9-4C2A-C3E2-356B-222961350890}"/>
              </a:ext>
            </a:extLst>
          </p:cNvPr>
          <p:cNvCxnSpPr/>
          <p:nvPr/>
        </p:nvCxnSpPr>
        <p:spPr bwMode="auto">
          <a:xfrm>
            <a:off x="3181350" y="4419600"/>
            <a:ext cx="3733800" cy="1219200"/>
          </a:xfrm>
          <a:prstGeom prst="line">
            <a:avLst/>
          </a:prstGeom>
          <a:ln w="57150">
            <a:solidFill>
              <a:schemeClr val="tx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35" name="Straight Connector 34">
            <a:extLst>
              <a:ext uri="{FF2B5EF4-FFF2-40B4-BE49-F238E27FC236}">
                <a16:creationId xmlns:a16="http://schemas.microsoft.com/office/drawing/2014/main" id="{DE157196-5F8B-A101-0C96-5A706736706F}"/>
              </a:ext>
            </a:extLst>
          </p:cNvPr>
          <p:cNvCxnSpPr/>
          <p:nvPr/>
        </p:nvCxnSpPr>
        <p:spPr bwMode="auto">
          <a:xfrm>
            <a:off x="1941513" y="3924300"/>
            <a:ext cx="5219700" cy="149225"/>
          </a:xfrm>
          <a:prstGeom prst="line">
            <a:avLst/>
          </a:prstGeom>
          <a:ln w="57150">
            <a:solidFill>
              <a:srgbClr val="FFC000"/>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37" name="Straight Connector 36">
            <a:extLst>
              <a:ext uri="{FF2B5EF4-FFF2-40B4-BE49-F238E27FC236}">
                <a16:creationId xmlns:a16="http://schemas.microsoft.com/office/drawing/2014/main" id="{4671195A-6E1B-61A6-A830-9B0077F6D0B9}"/>
              </a:ext>
            </a:extLst>
          </p:cNvPr>
          <p:cNvCxnSpPr/>
          <p:nvPr/>
        </p:nvCxnSpPr>
        <p:spPr bwMode="auto">
          <a:xfrm flipV="1">
            <a:off x="2528888" y="2859088"/>
            <a:ext cx="3524250" cy="2671762"/>
          </a:xfrm>
          <a:prstGeom prst="line">
            <a:avLst/>
          </a:prstGeom>
          <a:ln w="57150">
            <a:solidFill>
              <a:schemeClr val="tx1"/>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39" name="Straight Connector 38">
            <a:extLst>
              <a:ext uri="{FF2B5EF4-FFF2-40B4-BE49-F238E27FC236}">
                <a16:creationId xmlns:a16="http://schemas.microsoft.com/office/drawing/2014/main" id="{A04B1DEC-C28B-5F4D-A5D5-DBB2C44DE3AD}"/>
              </a:ext>
            </a:extLst>
          </p:cNvPr>
          <p:cNvCxnSpPr/>
          <p:nvPr/>
        </p:nvCxnSpPr>
        <p:spPr bwMode="auto">
          <a:xfrm flipV="1">
            <a:off x="2160588" y="4343400"/>
            <a:ext cx="4429125" cy="1755775"/>
          </a:xfrm>
          <a:prstGeom prst="line">
            <a:avLst/>
          </a:prstGeom>
          <a:ln w="57150">
            <a:solidFill>
              <a:schemeClr val="tx1"/>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41" name="Straight Connector 40">
            <a:extLst>
              <a:ext uri="{FF2B5EF4-FFF2-40B4-BE49-F238E27FC236}">
                <a16:creationId xmlns:a16="http://schemas.microsoft.com/office/drawing/2014/main" id="{4675F03D-99EE-1715-9AC8-FD76A3A3FEF3}"/>
              </a:ext>
            </a:extLst>
          </p:cNvPr>
          <p:cNvCxnSpPr/>
          <p:nvPr/>
        </p:nvCxnSpPr>
        <p:spPr bwMode="auto">
          <a:xfrm>
            <a:off x="3505200" y="2062163"/>
            <a:ext cx="2438400" cy="3500437"/>
          </a:xfrm>
          <a:prstGeom prst="line">
            <a:avLst/>
          </a:prstGeom>
          <a:ln w="57150">
            <a:solidFill>
              <a:schemeClr val="tx1"/>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44" name="Straight Connector 43">
            <a:extLst>
              <a:ext uri="{FF2B5EF4-FFF2-40B4-BE49-F238E27FC236}">
                <a16:creationId xmlns:a16="http://schemas.microsoft.com/office/drawing/2014/main" id="{01B8DCC1-A83D-354E-D84B-887F3C5AC903}"/>
              </a:ext>
            </a:extLst>
          </p:cNvPr>
          <p:cNvCxnSpPr/>
          <p:nvPr/>
        </p:nvCxnSpPr>
        <p:spPr bwMode="auto">
          <a:xfrm flipV="1">
            <a:off x="3240088" y="2273300"/>
            <a:ext cx="1685925" cy="3973513"/>
          </a:xfrm>
          <a:prstGeom prst="line">
            <a:avLst/>
          </a:prstGeom>
          <a:ln w="57150">
            <a:solidFill>
              <a:schemeClr val="tx1"/>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46" name="Straight Connector 45">
            <a:extLst>
              <a:ext uri="{FF2B5EF4-FFF2-40B4-BE49-F238E27FC236}">
                <a16:creationId xmlns:a16="http://schemas.microsoft.com/office/drawing/2014/main" id="{561AA138-20FD-FDCE-DE22-43458CF1A323}"/>
              </a:ext>
            </a:extLst>
          </p:cNvPr>
          <p:cNvCxnSpPr/>
          <p:nvPr/>
        </p:nvCxnSpPr>
        <p:spPr bwMode="auto">
          <a:xfrm>
            <a:off x="2300288" y="3508375"/>
            <a:ext cx="4953000" cy="1792288"/>
          </a:xfrm>
          <a:prstGeom prst="line">
            <a:avLst/>
          </a:prstGeom>
          <a:ln w="57150">
            <a:solidFill>
              <a:srgbClr val="FFC000"/>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61" name="Straight Connector 60">
            <a:extLst>
              <a:ext uri="{FF2B5EF4-FFF2-40B4-BE49-F238E27FC236}">
                <a16:creationId xmlns:a16="http://schemas.microsoft.com/office/drawing/2014/main" id="{5DFF5474-C842-33D1-9307-C9851EABD2F3}"/>
              </a:ext>
            </a:extLst>
          </p:cNvPr>
          <p:cNvCxnSpPr>
            <a:cxnSpLocks noChangeShapeType="1"/>
          </p:cNvCxnSpPr>
          <p:nvPr/>
        </p:nvCxnSpPr>
        <p:spPr bwMode="auto">
          <a:xfrm>
            <a:off x="3848100" y="2062163"/>
            <a:ext cx="1638300" cy="3652837"/>
          </a:xfrm>
          <a:prstGeom prst="line">
            <a:avLst/>
          </a:prstGeom>
          <a:noFill/>
          <a:ln w="57150">
            <a:solidFill>
              <a:srgbClr val="FFC000"/>
            </a:solidFill>
            <a:round/>
            <a:headEnd/>
            <a:tailEnd/>
          </a:ln>
          <a:extLst>
            <a:ext uri="{909E8E84-426E-40DD-AFC4-6F175D3DCCD1}">
              <a14:hiddenFill xmlns:a14="http://schemas.microsoft.com/office/drawing/2010/main">
                <a:noFill/>
              </a14:hiddenFill>
            </a:ext>
          </a:extLst>
        </p:spPr>
      </p:cxnSp>
      <p:cxnSp>
        <p:nvCxnSpPr>
          <p:cNvPr id="64" name="Straight Connector 63">
            <a:extLst>
              <a:ext uri="{FF2B5EF4-FFF2-40B4-BE49-F238E27FC236}">
                <a16:creationId xmlns:a16="http://schemas.microsoft.com/office/drawing/2014/main" id="{2F29FCCE-2B76-C0DD-E091-DCDFF6FF67F4}"/>
              </a:ext>
            </a:extLst>
          </p:cNvPr>
          <p:cNvCxnSpPr>
            <a:cxnSpLocks noChangeShapeType="1"/>
          </p:cNvCxnSpPr>
          <p:nvPr/>
        </p:nvCxnSpPr>
        <p:spPr bwMode="auto">
          <a:xfrm>
            <a:off x="3276600" y="2438400"/>
            <a:ext cx="4191000" cy="2133600"/>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cxnSp>
      <p:cxnSp>
        <p:nvCxnSpPr>
          <p:cNvPr id="67" name="Straight Connector 66">
            <a:extLst>
              <a:ext uri="{FF2B5EF4-FFF2-40B4-BE49-F238E27FC236}">
                <a16:creationId xmlns:a16="http://schemas.microsoft.com/office/drawing/2014/main" id="{DAF317F4-D0E4-B362-ECA6-2DA51E9B9DD3}"/>
              </a:ext>
            </a:extLst>
          </p:cNvPr>
          <p:cNvCxnSpPr>
            <a:cxnSpLocks noChangeShapeType="1"/>
          </p:cNvCxnSpPr>
          <p:nvPr/>
        </p:nvCxnSpPr>
        <p:spPr bwMode="auto">
          <a:xfrm flipH="1">
            <a:off x="2120900" y="2857500"/>
            <a:ext cx="4794250" cy="19812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cxnSp>
      <p:cxnSp>
        <p:nvCxnSpPr>
          <p:cNvPr id="5" name="Straight Connector 4">
            <a:extLst>
              <a:ext uri="{FF2B5EF4-FFF2-40B4-BE49-F238E27FC236}">
                <a16:creationId xmlns:a16="http://schemas.microsoft.com/office/drawing/2014/main" id="{D52C1A37-AEA0-C187-5A09-D869B438DEE3}"/>
              </a:ext>
            </a:extLst>
          </p:cNvPr>
          <p:cNvCxnSpPr/>
          <p:nvPr/>
        </p:nvCxnSpPr>
        <p:spPr bwMode="auto">
          <a:xfrm flipV="1">
            <a:off x="3768725" y="2505075"/>
            <a:ext cx="2819400" cy="3429000"/>
          </a:xfrm>
          <a:prstGeom prst="line">
            <a:avLst/>
          </a:prstGeom>
          <a:ln w="57150">
            <a:solidFill>
              <a:srgbClr val="FF3300"/>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2" name="Straight Connector 11">
            <a:extLst>
              <a:ext uri="{FF2B5EF4-FFF2-40B4-BE49-F238E27FC236}">
                <a16:creationId xmlns:a16="http://schemas.microsoft.com/office/drawing/2014/main" id="{BC1FD673-F31F-B6D4-5A00-735C25B0926D}"/>
              </a:ext>
            </a:extLst>
          </p:cNvPr>
          <p:cNvCxnSpPr/>
          <p:nvPr/>
        </p:nvCxnSpPr>
        <p:spPr bwMode="auto">
          <a:xfrm flipV="1">
            <a:off x="3289300" y="2292350"/>
            <a:ext cx="762000" cy="3886200"/>
          </a:xfrm>
          <a:prstGeom prst="line">
            <a:avLst/>
          </a:prstGeom>
          <a:ln w="57150">
            <a:solidFill>
              <a:srgbClr val="FF3300"/>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3" name="Straight Connector 12">
            <a:extLst>
              <a:ext uri="{FF2B5EF4-FFF2-40B4-BE49-F238E27FC236}">
                <a16:creationId xmlns:a16="http://schemas.microsoft.com/office/drawing/2014/main" id="{15B821CB-E339-3F36-8DA4-093BDCC5A871}"/>
              </a:ext>
            </a:extLst>
          </p:cNvPr>
          <p:cNvCxnSpPr/>
          <p:nvPr/>
        </p:nvCxnSpPr>
        <p:spPr bwMode="auto">
          <a:xfrm flipV="1">
            <a:off x="1919288" y="4241800"/>
            <a:ext cx="4876800" cy="685800"/>
          </a:xfrm>
          <a:prstGeom prst="line">
            <a:avLst/>
          </a:prstGeom>
          <a:ln w="57150">
            <a:solidFill>
              <a:srgbClr val="FF3300"/>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6" name="Straight Connector 15">
            <a:extLst>
              <a:ext uri="{FF2B5EF4-FFF2-40B4-BE49-F238E27FC236}">
                <a16:creationId xmlns:a16="http://schemas.microsoft.com/office/drawing/2014/main" id="{8DB6D92C-68F5-CE77-2271-D85836E9D456}"/>
              </a:ext>
            </a:extLst>
          </p:cNvPr>
          <p:cNvCxnSpPr/>
          <p:nvPr/>
        </p:nvCxnSpPr>
        <p:spPr bwMode="auto">
          <a:xfrm flipV="1">
            <a:off x="3930650" y="3168650"/>
            <a:ext cx="3354388" cy="1981200"/>
          </a:xfrm>
          <a:prstGeom prst="line">
            <a:avLst/>
          </a:prstGeom>
          <a:ln w="57150">
            <a:solidFill>
              <a:srgbClr val="FF3300"/>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7" name="Straight Connector 16">
            <a:extLst>
              <a:ext uri="{FF2B5EF4-FFF2-40B4-BE49-F238E27FC236}">
                <a16:creationId xmlns:a16="http://schemas.microsoft.com/office/drawing/2014/main" id="{C3232D08-81E5-EC24-FA38-9FF24B19A412}"/>
              </a:ext>
            </a:extLst>
          </p:cNvPr>
          <p:cNvCxnSpPr/>
          <p:nvPr/>
        </p:nvCxnSpPr>
        <p:spPr bwMode="auto">
          <a:xfrm flipV="1">
            <a:off x="3803650" y="2127250"/>
            <a:ext cx="1752600" cy="3276600"/>
          </a:xfrm>
          <a:prstGeom prst="line">
            <a:avLst/>
          </a:prstGeom>
          <a:ln w="57150">
            <a:solidFill>
              <a:srgbClr val="FF3300"/>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55" name="Straight Connector 54">
            <a:extLst>
              <a:ext uri="{FF2B5EF4-FFF2-40B4-BE49-F238E27FC236}">
                <a16:creationId xmlns:a16="http://schemas.microsoft.com/office/drawing/2014/main" id="{9415614B-DF7D-2E15-3C01-844474EDA451}"/>
              </a:ext>
            </a:extLst>
          </p:cNvPr>
          <p:cNvCxnSpPr>
            <a:cxnSpLocks noChangeShapeType="1"/>
          </p:cNvCxnSpPr>
          <p:nvPr/>
        </p:nvCxnSpPr>
        <p:spPr bwMode="auto">
          <a:xfrm flipH="1">
            <a:off x="4800600" y="2401888"/>
            <a:ext cx="1555750" cy="3743325"/>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cxnSp>
      <p:cxnSp>
        <p:nvCxnSpPr>
          <p:cNvPr id="70" name="Straight Connector 69">
            <a:extLst>
              <a:ext uri="{FF2B5EF4-FFF2-40B4-BE49-F238E27FC236}">
                <a16:creationId xmlns:a16="http://schemas.microsoft.com/office/drawing/2014/main" id="{A3539464-50DF-A1F4-B546-01167C85AFC6}"/>
              </a:ext>
            </a:extLst>
          </p:cNvPr>
          <p:cNvCxnSpPr>
            <a:cxnSpLocks noChangeShapeType="1"/>
          </p:cNvCxnSpPr>
          <p:nvPr/>
        </p:nvCxnSpPr>
        <p:spPr bwMode="auto">
          <a:xfrm>
            <a:off x="2424113" y="2465388"/>
            <a:ext cx="4754562" cy="3006725"/>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cxnSp>
      <p:cxnSp>
        <p:nvCxnSpPr>
          <p:cNvPr id="73" name="Straight Connector 72">
            <a:extLst>
              <a:ext uri="{FF2B5EF4-FFF2-40B4-BE49-F238E27FC236}">
                <a16:creationId xmlns:a16="http://schemas.microsoft.com/office/drawing/2014/main" id="{503C2F8C-2EB4-3B17-3FED-ACD40DAC646A}"/>
              </a:ext>
            </a:extLst>
          </p:cNvPr>
          <p:cNvCxnSpPr>
            <a:cxnSpLocks noChangeShapeType="1"/>
          </p:cNvCxnSpPr>
          <p:nvPr/>
        </p:nvCxnSpPr>
        <p:spPr bwMode="auto">
          <a:xfrm>
            <a:off x="2473325" y="2692400"/>
            <a:ext cx="4876800" cy="2514600"/>
          </a:xfrm>
          <a:prstGeom prst="line">
            <a:avLst/>
          </a:prstGeom>
          <a:noFill/>
          <a:ln w="57150">
            <a:solidFill>
              <a:srgbClr val="FFC000"/>
            </a:solidFill>
            <a:round/>
            <a:headEnd/>
            <a:tailEnd/>
          </a:ln>
          <a:extLst>
            <a:ext uri="{909E8E84-426E-40DD-AFC4-6F175D3DCCD1}">
              <a14:hiddenFill xmlns:a14="http://schemas.microsoft.com/office/drawing/2010/main">
                <a:noFill/>
              </a14:hiddenFill>
            </a:ext>
          </a:extLst>
        </p:spPr>
      </p:cxnSp>
      <p:cxnSp>
        <p:nvCxnSpPr>
          <p:cNvPr id="76" name="Straight Connector 75">
            <a:extLst>
              <a:ext uri="{FF2B5EF4-FFF2-40B4-BE49-F238E27FC236}">
                <a16:creationId xmlns:a16="http://schemas.microsoft.com/office/drawing/2014/main" id="{74D4A7B0-76AC-4F4F-908B-4D4E7B01041D}"/>
              </a:ext>
            </a:extLst>
          </p:cNvPr>
          <p:cNvCxnSpPr>
            <a:cxnSpLocks noChangeShapeType="1"/>
          </p:cNvCxnSpPr>
          <p:nvPr/>
        </p:nvCxnSpPr>
        <p:spPr bwMode="auto">
          <a:xfrm>
            <a:off x="4776788" y="2168525"/>
            <a:ext cx="0" cy="38100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cxnSp>
      <p:cxnSp>
        <p:nvCxnSpPr>
          <p:cNvPr id="78" name="Straight Connector 77">
            <a:extLst>
              <a:ext uri="{FF2B5EF4-FFF2-40B4-BE49-F238E27FC236}">
                <a16:creationId xmlns:a16="http://schemas.microsoft.com/office/drawing/2014/main" id="{AAAF68A6-2229-2DD6-74B2-248A1899B0BE}"/>
              </a:ext>
            </a:extLst>
          </p:cNvPr>
          <p:cNvCxnSpPr>
            <a:cxnSpLocks noChangeShapeType="1"/>
          </p:cNvCxnSpPr>
          <p:nvPr/>
        </p:nvCxnSpPr>
        <p:spPr bwMode="auto">
          <a:xfrm flipH="1">
            <a:off x="4322763" y="2224088"/>
            <a:ext cx="1295400" cy="3929062"/>
          </a:xfrm>
          <a:prstGeom prst="line">
            <a:avLst/>
          </a:prstGeom>
          <a:noFill/>
          <a:ln w="57150">
            <a:solidFill>
              <a:srgbClr val="FFC000"/>
            </a:solidFill>
            <a:round/>
            <a:headEnd/>
            <a:tailEnd/>
          </a:ln>
          <a:extLst>
            <a:ext uri="{909E8E84-426E-40DD-AFC4-6F175D3DCCD1}">
              <a14:hiddenFill xmlns:a14="http://schemas.microsoft.com/office/drawing/2010/main">
                <a:noFill/>
              </a14:hiddenFill>
            </a:ext>
          </a:extLst>
        </p:spPr>
      </p:cxnSp>
      <p:sp>
        <p:nvSpPr>
          <p:cNvPr id="79" name="Rectangle 78">
            <a:extLst>
              <a:ext uri="{FF2B5EF4-FFF2-40B4-BE49-F238E27FC236}">
                <a16:creationId xmlns:a16="http://schemas.microsoft.com/office/drawing/2014/main" id="{33AF2E55-51E1-E234-2021-D23B67FBAD1D}"/>
              </a:ext>
            </a:extLst>
          </p:cNvPr>
          <p:cNvSpPr>
            <a:spLocks noChangeArrowheads="1"/>
          </p:cNvSpPr>
          <p:nvPr/>
        </p:nvSpPr>
        <p:spPr bwMode="auto">
          <a:xfrm>
            <a:off x="1504950" y="1801813"/>
            <a:ext cx="6324600" cy="4724400"/>
          </a:xfrm>
          <a:prstGeom prst="rect">
            <a:avLst/>
          </a:prstGeom>
          <a:noFill/>
          <a:ln w="203200">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endParaRPr lang="en-US" altLang="en-US">
              <a:latin typeface="Arial" panose="020B0604020202020204" pitchFamily="34" charset="0"/>
            </a:endParaRPr>
          </a:p>
        </p:txBody>
      </p:sp>
      <p:cxnSp>
        <p:nvCxnSpPr>
          <p:cNvPr id="38" name="Straight Connector 37">
            <a:extLst>
              <a:ext uri="{FF2B5EF4-FFF2-40B4-BE49-F238E27FC236}">
                <a16:creationId xmlns:a16="http://schemas.microsoft.com/office/drawing/2014/main" id="{D12AA9B4-3C6D-6B76-B961-72E23CC5CC97}"/>
              </a:ext>
            </a:extLst>
          </p:cNvPr>
          <p:cNvCxnSpPr>
            <a:cxnSpLocks noChangeShapeType="1"/>
          </p:cNvCxnSpPr>
          <p:nvPr/>
        </p:nvCxnSpPr>
        <p:spPr bwMode="auto">
          <a:xfrm flipV="1">
            <a:off x="1628775" y="1790700"/>
            <a:ext cx="6388100" cy="0"/>
          </a:xfrm>
          <a:prstGeom prst="line">
            <a:avLst/>
          </a:prstGeom>
          <a:noFill/>
          <a:ln w="254000">
            <a:solidFill>
              <a:srgbClr val="002060"/>
            </a:solidFill>
            <a:round/>
            <a:headEnd/>
            <a:tailEnd/>
          </a:ln>
          <a:extLst>
            <a:ext uri="{909E8E84-426E-40DD-AFC4-6F175D3DCCD1}">
              <a14:hiddenFill xmlns:a14="http://schemas.microsoft.com/office/drawing/2010/main">
                <a:noFill/>
              </a14:hiddenFill>
            </a:ext>
          </a:extLst>
        </p:spPr>
      </p:cxnSp>
      <p:cxnSp>
        <p:nvCxnSpPr>
          <p:cNvPr id="81" name="Straight Connector 80">
            <a:extLst>
              <a:ext uri="{FF2B5EF4-FFF2-40B4-BE49-F238E27FC236}">
                <a16:creationId xmlns:a16="http://schemas.microsoft.com/office/drawing/2014/main" id="{E856321D-633D-5BEC-FB7A-8FF7FF25E7C4}"/>
              </a:ext>
            </a:extLst>
          </p:cNvPr>
          <p:cNvCxnSpPr>
            <a:cxnSpLocks noChangeShapeType="1"/>
          </p:cNvCxnSpPr>
          <p:nvPr/>
        </p:nvCxnSpPr>
        <p:spPr bwMode="auto">
          <a:xfrm flipV="1">
            <a:off x="1504950" y="242888"/>
            <a:ext cx="6396038" cy="1595437"/>
          </a:xfrm>
          <a:prstGeom prst="line">
            <a:avLst/>
          </a:prstGeom>
          <a:noFill/>
          <a:ln w="203200">
            <a:solidFill>
              <a:schemeClr val="tx2"/>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634578920"/>
      </p:ext>
    </p:extLst>
  </p:cSld>
  <p:clrMapOvr>
    <a:masterClrMapping/>
  </p:clrMapOvr>
  <p:transition advTm="14951"/>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70"/>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64"/>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44"/>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5"/>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6" presetClass="entr" presetSubtype="16" fill="hold" grpId="0" nodeType="click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circle(in)">
                                      <p:cBhvr>
                                        <p:cTn id="67" dur="2000"/>
                                        <p:tgtEl>
                                          <p:spTgt spid="53"/>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 presetClass="entr" presetSubtype="0" fill="hold" nodeType="clickEffect">
                                  <p:stCondLst>
                                    <p:cond delay="0"/>
                                  </p:stCondLst>
                                  <p:childTnLst>
                                    <p:set>
                                      <p:cBhvr>
                                        <p:cTn id="71" dur="1" fill="hold">
                                          <p:stCondLst>
                                            <p:cond delay="0"/>
                                          </p:stCondLst>
                                        </p:cTn>
                                        <p:tgtEl>
                                          <p:spTgt spid="14"/>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nodeType="clickEffect">
                                  <p:stCondLst>
                                    <p:cond delay="0"/>
                                  </p:stCondLst>
                                  <p:childTnLst>
                                    <p:set>
                                      <p:cBhvr>
                                        <p:cTn id="75" dur="1" fill="hold">
                                          <p:stCondLst>
                                            <p:cond delay="0"/>
                                          </p:stCondLst>
                                        </p:cTn>
                                        <p:tgtEl>
                                          <p:spTgt spid="13"/>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nodeType="clickEffect">
                                  <p:stCondLst>
                                    <p:cond delay="0"/>
                                  </p:stCondLst>
                                  <p:childTnLst>
                                    <p:set>
                                      <p:cBhvr>
                                        <p:cTn id="79" dur="1" fill="hold">
                                          <p:stCondLst>
                                            <p:cond delay="0"/>
                                          </p:stCondLst>
                                        </p:cTn>
                                        <p:tgtEl>
                                          <p:spTgt spid="11"/>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67"/>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nodeType="clickEffect">
                                  <p:stCondLst>
                                    <p:cond delay="0"/>
                                  </p:stCondLst>
                                  <p:childTnLst>
                                    <p:set>
                                      <p:cBhvr>
                                        <p:cTn id="87" dur="1" fill="hold">
                                          <p:stCondLst>
                                            <p:cond delay="0"/>
                                          </p:stCondLst>
                                        </p:cTn>
                                        <p:tgtEl>
                                          <p:spTgt spid="17"/>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nodeType="clickEffect">
                                  <p:stCondLst>
                                    <p:cond delay="0"/>
                                  </p:stCondLst>
                                  <p:childTnLst>
                                    <p:set>
                                      <p:cBhvr>
                                        <p:cTn id="91" dur="1" fill="hold">
                                          <p:stCondLst>
                                            <p:cond delay="0"/>
                                          </p:stCondLst>
                                        </p:cTn>
                                        <p:tgtEl>
                                          <p:spTgt spid="10"/>
                                        </p:tgtEl>
                                        <p:attrNameLst>
                                          <p:attrName>style.visibility</p:attrName>
                                        </p:attrNameLst>
                                      </p:cBhvr>
                                      <p:to>
                                        <p:strVal val="visible"/>
                                      </p:to>
                                    </p:set>
                                  </p:childTnLst>
                                </p:cTn>
                              </p:par>
                            </p:childTnLst>
                          </p:cTn>
                        </p:par>
                      </p:childTnLst>
                    </p:cTn>
                  </p:par>
                  <p:par>
                    <p:cTn id="92" fill="hold" nodeType="clickPar">
                      <p:stCondLst>
                        <p:cond delay="indefinite"/>
                      </p:stCondLst>
                      <p:childTnLst>
                        <p:par>
                          <p:cTn id="93" fill="hold" nodeType="withGroup">
                            <p:stCondLst>
                              <p:cond delay="0"/>
                            </p:stCondLst>
                            <p:childTnLst>
                              <p:par>
                                <p:cTn id="94" presetID="1" presetClass="entr" presetSubtype="0" fill="hold" nodeType="clickEffect">
                                  <p:stCondLst>
                                    <p:cond delay="0"/>
                                  </p:stCondLst>
                                  <p:childTnLst>
                                    <p:set>
                                      <p:cBhvr>
                                        <p:cTn id="95" dur="1" fill="hold">
                                          <p:stCondLst>
                                            <p:cond delay="0"/>
                                          </p:stCondLst>
                                        </p:cTn>
                                        <p:tgtEl>
                                          <p:spTgt spid="73"/>
                                        </p:tgtEl>
                                        <p:attrNameLst>
                                          <p:attrName>style.visibility</p:attrName>
                                        </p:attrNameLst>
                                      </p:cBhvr>
                                      <p:to>
                                        <p:strVal val="visible"/>
                                      </p:to>
                                    </p:set>
                                  </p:childTnLst>
                                </p:cTn>
                              </p:par>
                            </p:childTnLst>
                          </p:cTn>
                        </p:par>
                      </p:childTnLst>
                    </p:cTn>
                  </p:par>
                  <p:par>
                    <p:cTn id="96" fill="hold" nodeType="clickPar">
                      <p:stCondLst>
                        <p:cond delay="indefinite"/>
                      </p:stCondLst>
                      <p:childTnLst>
                        <p:par>
                          <p:cTn id="97" fill="hold" nodeType="withGroup">
                            <p:stCondLst>
                              <p:cond delay="0"/>
                            </p:stCondLst>
                            <p:childTnLst>
                              <p:par>
                                <p:cTn id="98" presetID="1" presetClass="entr" presetSubtype="0" fill="hold" nodeType="clickEffect">
                                  <p:stCondLst>
                                    <p:cond delay="0"/>
                                  </p:stCondLst>
                                  <p:childTnLst>
                                    <p:set>
                                      <p:cBhvr>
                                        <p:cTn id="99" dur="1" fill="hold">
                                          <p:stCondLst>
                                            <p:cond delay="0"/>
                                          </p:stCondLst>
                                        </p:cTn>
                                        <p:tgtEl>
                                          <p:spTgt spid="61"/>
                                        </p:tgtEl>
                                        <p:attrNameLst>
                                          <p:attrName>style.visibility</p:attrName>
                                        </p:attrNameLst>
                                      </p:cBhvr>
                                      <p:to>
                                        <p:strVal val="visible"/>
                                      </p:to>
                                    </p:se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1" presetClass="entr" presetSubtype="0" fill="hold" nodeType="clickEffect">
                                  <p:stCondLst>
                                    <p:cond delay="0"/>
                                  </p:stCondLst>
                                  <p:childTnLst>
                                    <p:set>
                                      <p:cBhvr>
                                        <p:cTn id="103" dur="1" fill="hold">
                                          <p:stCondLst>
                                            <p:cond delay="0"/>
                                          </p:stCondLst>
                                        </p:cTn>
                                        <p:tgtEl>
                                          <p:spTgt spid="41"/>
                                        </p:tgtEl>
                                        <p:attrNameLst>
                                          <p:attrName>style.visibility</p:attrName>
                                        </p:attrNameLst>
                                      </p:cBhvr>
                                      <p:to>
                                        <p:strVal val="visible"/>
                                      </p:to>
                                    </p:se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1" presetClass="entr" presetSubtype="0" fill="hold" nodeType="clickEffect">
                                  <p:stCondLst>
                                    <p:cond delay="0"/>
                                  </p:stCondLst>
                                  <p:childTnLst>
                                    <p:set>
                                      <p:cBhvr>
                                        <p:cTn id="107" dur="1" fill="hold">
                                          <p:stCondLst>
                                            <p:cond delay="0"/>
                                          </p:stCondLst>
                                        </p:cTn>
                                        <p:tgtEl>
                                          <p:spTgt spid="76"/>
                                        </p:tgtEl>
                                        <p:attrNameLst>
                                          <p:attrName>style.visibility</p:attrName>
                                        </p:attrNameLst>
                                      </p:cBhvr>
                                      <p:to>
                                        <p:strVal val="visible"/>
                                      </p:to>
                                    </p:se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6" presetClass="entr" presetSubtype="16" fill="hold" grpId="0" nodeType="clickEffect">
                                  <p:stCondLst>
                                    <p:cond delay="0"/>
                                  </p:stCondLst>
                                  <p:childTnLst>
                                    <p:set>
                                      <p:cBhvr>
                                        <p:cTn id="111" dur="1" fill="hold">
                                          <p:stCondLst>
                                            <p:cond delay="0"/>
                                          </p:stCondLst>
                                        </p:cTn>
                                        <p:tgtEl>
                                          <p:spTgt spid="79"/>
                                        </p:tgtEl>
                                        <p:attrNameLst>
                                          <p:attrName>style.visibility</p:attrName>
                                        </p:attrNameLst>
                                      </p:cBhvr>
                                      <p:to>
                                        <p:strVal val="visible"/>
                                      </p:to>
                                    </p:set>
                                    <p:animEffect transition="in" filter="circle(in)">
                                      <p:cBhvr>
                                        <p:cTn id="112" dur="2000"/>
                                        <p:tgtEl>
                                          <p:spTgt spid="79"/>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53" presetClass="entr" presetSubtype="16" fill="hold" nodeType="clickEffect">
                                  <p:stCondLst>
                                    <p:cond delay="0"/>
                                  </p:stCondLst>
                                  <p:childTnLst>
                                    <p:set>
                                      <p:cBhvr>
                                        <p:cTn id="116" dur="1" fill="hold">
                                          <p:stCondLst>
                                            <p:cond delay="0"/>
                                          </p:stCondLst>
                                        </p:cTn>
                                        <p:tgtEl>
                                          <p:spTgt spid="38"/>
                                        </p:tgtEl>
                                        <p:attrNameLst>
                                          <p:attrName>style.visibility</p:attrName>
                                        </p:attrNameLst>
                                      </p:cBhvr>
                                      <p:to>
                                        <p:strVal val="visible"/>
                                      </p:to>
                                    </p:set>
                                    <p:anim calcmode="lin" valueType="num">
                                      <p:cBhvr>
                                        <p:cTn id="117" dur="500" fill="hold"/>
                                        <p:tgtEl>
                                          <p:spTgt spid="38"/>
                                        </p:tgtEl>
                                        <p:attrNameLst>
                                          <p:attrName>ppt_w</p:attrName>
                                        </p:attrNameLst>
                                      </p:cBhvr>
                                      <p:tavLst>
                                        <p:tav tm="0">
                                          <p:val>
                                            <p:fltVal val="0"/>
                                          </p:val>
                                        </p:tav>
                                        <p:tav tm="100000">
                                          <p:val>
                                            <p:strVal val="#ppt_w"/>
                                          </p:val>
                                        </p:tav>
                                      </p:tavLst>
                                    </p:anim>
                                    <p:anim calcmode="lin" valueType="num">
                                      <p:cBhvr>
                                        <p:cTn id="118" dur="500" fill="hold"/>
                                        <p:tgtEl>
                                          <p:spTgt spid="38"/>
                                        </p:tgtEl>
                                        <p:attrNameLst>
                                          <p:attrName>ppt_h</p:attrName>
                                        </p:attrNameLst>
                                      </p:cBhvr>
                                      <p:tavLst>
                                        <p:tav tm="0">
                                          <p:val>
                                            <p:fltVal val="0"/>
                                          </p:val>
                                        </p:tav>
                                        <p:tav tm="100000">
                                          <p:val>
                                            <p:strVal val="#ppt_h"/>
                                          </p:val>
                                        </p:tav>
                                      </p:tavLst>
                                    </p:anim>
                                    <p:animEffect transition="in" filter="fade">
                                      <p:cBhvr>
                                        <p:cTn id="119" dur="500"/>
                                        <p:tgtEl>
                                          <p:spTgt spid="38"/>
                                        </p:tgtEl>
                                      </p:cBhvr>
                                    </p:animEffect>
                                  </p:childTnLst>
                                </p:cTn>
                              </p:par>
                              <p:par>
                                <p:cTn id="120" presetID="53" presetClass="entr" presetSubtype="16" fill="hold" nodeType="withEffect">
                                  <p:stCondLst>
                                    <p:cond delay="0"/>
                                  </p:stCondLst>
                                  <p:childTnLst>
                                    <p:set>
                                      <p:cBhvr>
                                        <p:cTn id="121" dur="1" fill="hold">
                                          <p:stCondLst>
                                            <p:cond delay="0"/>
                                          </p:stCondLst>
                                        </p:cTn>
                                        <p:tgtEl>
                                          <p:spTgt spid="81"/>
                                        </p:tgtEl>
                                        <p:attrNameLst>
                                          <p:attrName>style.visibility</p:attrName>
                                        </p:attrNameLst>
                                      </p:cBhvr>
                                      <p:to>
                                        <p:strVal val="visible"/>
                                      </p:to>
                                    </p:set>
                                    <p:anim calcmode="lin" valueType="num">
                                      <p:cBhvr>
                                        <p:cTn id="122" dur="500" fill="hold"/>
                                        <p:tgtEl>
                                          <p:spTgt spid="81"/>
                                        </p:tgtEl>
                                        <p:attrNameLst>
                                          <p:attrName>ppt_w</p:attrName>
                                        </p:attrNameLst>
                                      </p:cBhvr>
                                      <p:tavLst>
                                        <p:tav tm="0">
                                          <p:val>
                                            <p:fltVal val="0"/>
                                          </p:val>
                                        </p:tav>
                                        <p:tav tm="100000">
                                          <p:val>
                                            <p:strVal val="#ppt_w"/>
                                          </p:val>
                                        </p:tav>
                                      </p:tavLst>
                                    </p:anim>
                                    <p:anim calcmode="lin" valueType="num">
                                      <p:cBhvr>
                                        <p:cTn id="123" dur="500" fill="hold"/>
                                        <p:tgtEl>
                                          <p:spTgt spid="81"/>
                                        </p:tgtEl>
                                        <p:attrNameLst>
                                          <p:attrName>ppt_h</p:attrName>
                                        </p:attrNameLst>
                                      </p:cBhvr>
                                      <p:tavLst>
                                        <p:tav tm="0">
                                          <p:val>
                                            <p:fltVal val="0"/>
                                          </p:val>
                                        </p:tav>
                                        <p:tav tm="100000">
                                          <p:val>
                                            <p:strVal val="#ppt_h"/>
                                          </p:val>
                                        </p:tav>
                                      </p:tavLst>
                                    </p:anim>
                                    <p:animEffect transition="in" filter="fade">
                                      <p:cBhvr>
                                        <p:cTn id="124" dur="500"/>
                                        <p:tgtEl>
                                          <p:spTgt spid="81"/>
                                        </p:tgtEl>
                                      </p:cBhvr>
                                    </p:animEffect>
                                  </p:childTnLst>
                                </p:cTn>
                              </p:par>
                            </p:childTnLst>
                          </p:cTn>
                        </p:par>
                      </p:childTnLst>
                    </p:cTn>
                  </p:par>
                  <p:par>
                    <p:cTn id="125" fill="hold" nodeType="clickPar">
                      <p:stCondLst>
                        <p:cond delay="indefinite"/>
                      </p:stCondLst>
                      <p:childTnLst>
                        <p:par>
                          <p:cTn id="126" fill="hold" nodeType="withGroup">
                            <p:stCondLst>
                              <p:cond delay="0"/>
                            </p:stCondLst>
                            <p:childTnLst>
                              <p:par>
                                <p:cTn id="127" presetID="30" presetClass="exit" presetSubtype="0" fill="hold" nodeType="clickEffect">
                                  <p:stCondLst>
                                    <p:cond delay="0"/>
                                  </p:stCondLst>
                                  <p:childTnLst>
                                    <p:animEffect transition="out" filter="fade">
                                      <p:cBhvr>
                                        <p:cTn id="128" dur="800" accel="100000">
                                          <p:stCondLst>
                                            <p:cond delay="200"/>
                                          </p:stCondLst>
                                        </p:cTn>
                                        <p:tgtEl>
                                          <p:spTgt spid="12"/>
                                        </p:tgtEl>
                                      </p:cBhvr>
                                    </p:animEffect>
                                    <p:anim calcmode="lin" valueType="num">
                                      <p:cBhvr>
                                        <p:cTn id="129" dur="800" accel="100000">
                                          <p:stCondLst>
                                            <p:cond delay="200"/>
                                          </p:stCondLst>
                                        </p:cTn>
                                        <p:tgtEl>
                                          <p:spTgt spid="12"/>
                                        </p:tgtEl>
                                        <p:attrNameLst>
                                          <p:attrName>style.rotation</p:attrName>
                                        </p:attrNameLst>
                                      </p:cBhvr>
                                      <p:tavLst>
                                        <p:tav tm="0">
                                          <p:val>
                                            <p:fltVal val="0"/>
                                          </p:val>
                                        </p:tav>
                                        <p:tav tm="100000">
                                          <p:val>
                                            <p:fltVal val="-90"/>
                                          </p:val>
                                        </p:tav>
                                      </p:tavLst>
                                    </p:anim>
                                    <p:anim calcmode="lin" valueType="num">
                                      <p:cBhvr>
                                        <p:cTn id="130" dur="200" decel="100000"/>
                                        <p:tgtEl>
                                          <p:spTgt spid="12"/>
                                        </p:tgtEl>
                                        <p:attrNameLst>
                                          <p:attrName>ppt_x</p:attrName>
                                        </p:attrNameLst>
                                      </p:cBhvr>
                                      <p:tavLst>
                                        <p:tav tm="0">
                                          <p:val>
                                            <p:strVal val="ppt_x"/>
                                          </p:val>
                                        </p:tav>
                                        <p:tav tm="100000">
                                          <p:val>
                                            <p:strVal val="ppt_x-0.05"/>
                                          </p:val>
                                        </p:tav>
                                      </p:tavLst>
                                    </p:anim>
                                    <p:anim calcmode="lin" valueType="num">
                                      <p:cBhvr>
                                        <p:cTn id="131" dur="200" decel="100000"/>
                                        <p:tgtEl>
                                          <p:spTgt spid="12"/>
                                        </p:tgtEl>
                                        <p:attrNameLst>
                                          <p:attrName>ppt_y</p:attrName>
                                        </p:attrNameLst>
                                      </p:cBhvr>
                                      <p:tavLst>
                                        <p:tav tm="0">
                                          <p:val>
                                            <p:strVal val="ppt_y"/>
                                          </p:val>
                                        </p:tav>
                                        <p:tav tm="100000">
                                          <p:val>
                                            <p:strVal val="ppt_y+0.1"/>
                                          </p:val>
                                        </p:tav>
                                      </p:tavLst>
                                    </p:anim>
                                    <p:anim calcmode="lin" valueType="num">
                                      <p:cBhvr>
                                        <p:cTn id="132" dur="800" accel="100000">
                                          <p:stCondLst>
                                            <p:cond delay="200"/>
                                          </p:stCondLst>
                                        </p:cTn>
                                        <p:tgtEl>
                                          <p:spTgt spid="12"/>
                                        </p:tgtEl>
                                        <p:attrNameLst>
                                          <p:attrName>ppt_x</p:attrName>
                                        </p:attrNameLst>
                                      </p:cBhvr>
                                      <p:tavLst>
                                        <p:tav tm="0">
                                          <p:val>
                                            <p:strVal val="ppt_x"/>
                                          </p:val>
                                        </p:tav>
                                        <p:tav tm="100000">
                                          <p:val>
                                            <p:strVal val="ppt_x+0.4+0.05"/>
                                          </p:val>
                                        </p:tav>
                                      </p:tavLst>
                                    </p:anim>
                                    <p:anim calcmode="lin" valueType="num">
                                      <p:cBhvr>
                                        <p:cTn id="133" dur="800" accel="100000">
                                          <p:stCondLst>
                                            <p:cond delay="200"/>
                                          </p:stCondLst>
                                        </p:cTn>
                                        <p:tgtEl>
                                          <p:spTgt spid="12"/>
                                        </p:tgtEl>
                                        <p:attrNameLst>
                                          <p:attrName>ppt_y</p:attrName>
                                        </p:attrNameLst>
                                      </p:cBhvr>
                                      <p:tavLst>
                                        <p:tav tm="0">
                                          <p:val>
                                            <p:strVal val="ppt_y"/>
                                          </p:val>
                                        </p:tav>
                                        <p:tav tm="100000">
                                          <p:val>
                                            <p:strVal val="ppt_y-0.4-0.1"/>
                                          </p:val>
                                        </p:tav>
                                      </p:tavLst>
                                    </p:anim>
                                    <p:set>
                                      <p:cBhvr>
                                        <p:cTn id="134" dur="1" fill="hold">
                                          <p:stCondLst>
                                            <p:cond delay="999"/>
                                          </p:stCondLst>
                                        </p:cTn>
                                        <p:tgtEl>
                                          <p:spTgt spid="12"/>
                                        </p:tgtEl>
                                        <p:attrNameLst>
                                          <p:attrName>style.visibility</p:attrName>
                                        </p:attrNameLst>
                                      </p:cBhvr>
                                      <p:to>
                                        <p:strVal val="hidden"/>
                                      </p:to>
                                    </p:set>
                                  </p:childTnLst>
                                </p:cTn>
                              </p:par>
                              <p:par>
                                <p:cTn id="135" presetID="30" presetClass="exit" presetSubtype="0" fill="hold" nodeType="withEffect">
                                  <p:stCondLst>
                                    <p:cond delay="0"/>
                                  </p:stCondLst>
                                  <p:childTnLst>
                                    <p:animEffect transition="out" filter="fade">
                                      <p:cBhvr>
                                        <p:cTn id="136" dur="800" accel="100000">
                                          <p:stCondLst>
                                            <p:cond delay="200"/>
                                          </p:stCondLst>
                                        </p:cTn>
                                        <p:tgtEl>
                                          <p:spTgt spid="55"/>
                                        </p:tgtEl>
                                      </p:cBhvr>
                                    </p:animEffect>
                                    <p:anim calcmode="lin" valueType="num">
                                      <p:cBhvr>
                                        <p:cTn id="137" dur="800" accel="100000">
                                          <p:stCondLst>
                                            <p:cond delay="200"/>
                                          </p:stCondLst>
                                        </p:cTn>
                                        <p:tgtEl>
                                          <p:spTgt spid="55"/>
                                        </p:tgtEl>
                                        <p:attrNameLst>
                                          <p:attrName>style.rotation</p:attrName>
                                        </p:attrNameLst>
                                      </p:cBhvr>
                                      <p:tavLst>
                                        <p:tav tm="0">
                                          <p:val>
                                            <p:fltVal val="0"/>
                                          </p:val>
                                        </p:tav>
                                        <p:tav tm="100000">
                                          <p:val>
                                            <p:fltVal val="-90"/>
                                          </p:val>
                                        </p:tav>
                                      </p:tavLst>
                                    </p:anim>
                                    <p:anim calcmode="lin" valueType="num">
                                      <p:cBhvr>
                                        <p:cTn id="138" dur="200" decel="100000"/>
                                        <p:tgtEl>
                                          <p:spTgt spid="55"/>
                                        </p:tgtEl>
                                        <p:attrNameLst>
                                          <p:attrName>ppt_x</p:attrName>
                                        </p:attrNameLst>
                                      </p:cBhvr>
                                      <p:tavLst>
                                        <p:tav tm="0">
                                          <p:val>
                                            <p:strVal val="ppt_x"/>
                                          </p:val>
                                        </p:tav>
                                        <p:tav tm="100000">
                                          <p:val>
                                            <p:strVal val="ppt_x-0.05"/>
                                          </p:val>
                                        </p:tav>
                                      </p:tavLst>
                                    </p:anim>
                                    <p:anim calcmode="lin" valueType="num">
                                      <p:cBhvr>
                                        <p:cTn id="139" dur="200" decel="100000"/>
                                        <p:tgtEl>
                                          <p:spTgt spid="55"/>
                                        </p:tgtEl>
                                        <p:attrNameLst>
                                          <p:attrName>ppt_y</p:attrName>
                                        </p:attrNameLst>
                                      </p:cBhvr>
                                      <p:tavLst>
                                        <p:tav tm="0">
                                          <p:val>
                                            <p:strVal val="ppt_y"/>
                                          </p:val>
                                        </p:tav>
                                        <p:tav tm="100000">
                                          <p:val>
                                            <p:strVal val="ppt_y+0.1"/>
                                          </p:val>
                                        </p:tav>
                                      </p:tavLst>
                                    </p:anim>
                                    <p:anim calcmode="lin" valueType="num">
                                      <p:cBhvr>
                                        <p:cTn id="140" dur="800" accel="100000">
                                          <p:stCondLst>
                                            <p:cond delay="200"/>
                                          </p:stCondLst>
                                        </p:cTn>
                                        <p:tgtEl>
                                          <p:spTgt spid="55"/>
                                        </p:tgtEl>
                                        <p:attrNameLst>
                                          <p:attrName>ppt_x</p:attrName>
                                        </p:attrNameLst>
                                      </p:cBhvr>
                                      <p:tavLst>
                                        <p:tav tm="0">
                                          <p:val>
                                            <p:strVal val="ppt_x"/>
                                          </p:val>
                                        </p:tav>
                                        <p:tav tm="100000">
                                          <p:val>
                                            <p:strVal val="ppt_x+0.4+0.05"/>
                                          </p:val>
                                        </p:tav>
                                      </p:tavLst>
                                    </p:anim>
                                    <p:anim calcmode="lin" valueType="num">
                                      <p:cBhvr>
                                        <p:cTn id="141" dur="800" accel="100000">
                                          <p:stCondLst>
                                            <p:cond delay="200"/>
                                          </p:stCondLst>
                                        </p:cTn>
                                        <p:tgtEl>
                                          <p:spTgt spid="55"/>
                                        </p:tgtEl>
                                        <p:attrNameLst>
                                          <p:attrName>ppt_y</p:attrName>
                                        </p:attrNameLst>
                                      </p:cBhvr>
                                      <p:tavLst>
                                        <p:tav tm="0">
                                          <p:val>
                                            <p:strVal val="ppt_y"/>
                                          </p:val>
                                        </p:tav>
                                        <p:tav tm="100000">
                                          <p:val>
                                            <p:strVal val="ppt_y-0.4-0.1"/>
                                          </p:val>
                                        </p:tav>
                                      </p:tavLst>
                                    </p:anim>
                                    <p:set>
                                      <p:cBhvr>
                                        <p:cTn id="142" dur="1" fill="hold">
                                          <p:stCondLst>
                                            <p:cond delay="999"/>
                                          </p:stCondLst>
                                        </p:cTn>
                                        <p:tgtEl>
                                          <p:spTgt spid="55"/>
                                        </p:tgtEl>
                                        <p:attrNameLst>
                                          <p:attrName>style.visibility</p:attrName>
                                        </p:attrNameLst>
                                      </p:cBhvr>
                                      <p:to>
                                        <p:strVal val="hidden"/>
                                      </p:to>
                                    </p:set>
                                  </p:childTnLst>
                                </p:cTn>
                              </p:par>
                              <p:par>
                                <p:cTn id="143" presetID="30" presetClass="exit" presetSubtype="0" fill="hold" nodeType="withEffect">
                                  <p:stCondLst>
                                    <p:cond delay="0"/>
                                  </p:stCondLst>
                                  <p:childTnLst>
                                    <p:animEffect transition="out" filter="fade">
                                      <p:cBhvr>
                                        <p:cTn id="144" dur="800" accel="100000">
                                          <p:stCondLst>
                                            <p:cond delay="200"/>
                                          </p:stCondLst>
                                        </p:cTn>
                                        <p:tgtEl>
                                          <p:spTgt spid="70"/>
                                        </p:tgtEl>
                                      </p:cBhvr>
                                    </p:animEffect>
                                    <p:anim calcmode="lin" valueType="num">
                                      <p:cBhvr>
                                        <p:cTn id="145" dur="800" accel="100000">
                                          <p:stCondLst>
                                            <p:cond delay="200"/>
                                          </p:stCondLst>
                                        </p:cTn>
                                        <p:tgtEl>
                                          <p:spTgt spid="70"/>
                                        </p:tgtEl>
                                        <p:attrNameLst>
                                          <p:attrName>style.rotation</p:attrName>
                                        </p:attrNameLst>
                                      </p:cBhvr>
                                      <p:tavLst>
                                        <p:tav tm="0">
                                          <p:val>
                                            <p:fltVal val="0"/>
                                          </p:val>
                                        </p:tav>
                                        <p:tav tm="100000">
                                          <p:val>
                                            <p:fltVal val="-90"/>
                                          </p:val>
                                        </p:tav>
                                      </p:tavLst>
                                    </p:anim>
                                    <p:anim calcmode="lin" valueType="num">
                                      <p:cBhvr>
                                        <p:cTn id="146" dur="200" decel="100000"/>
                                        <p:tgtEl>
                                          <p:spTgt spid="70"/>
                                        </p:tgtEl>
                                        <p:attrNameLst>
                                          <p:attrName>ppt_x</p:attrName>
                                        </p:attrNameLst>
                                      </p:cBhvr>
                                      <p:tavLst>
                                        <p:tav tm="0">
                                          <p:val>
                                            <p:strVal val="ppt_x"/>
                                          </p:val>
                                        </p:tav>
                                        <p:tav tm="100000">
                                          <p:val>
                                            <p:strVal val="ppt_x-0.05"/>
                                          </p:val>
                                        </p:tav>
                                      </p:tavLst>
                                    </p:anim>
                                    <p:anim calcmode="lin" valueType="num">
                                      <p:cBhvr>
                                        <p:cTn id="147" dur="200" decel="100000"/>
                                        <p:tgtEl>
                                          <p:spTgt spid="70"/>
                                        </p:tgtEl>
                                        <p:attrNameLst>
                                          <p:attrName>ppt_y</p:attrName>
                                        </p:attrNameLst>
                                      </p:cBhvr>
                                      <p:tavLst>
                                        <p:tav tm="0">
                                          <p:val>
                                            <p:strVal val="ppt_y"/>
                                          </p:val>
                                        </p:tav>
                                        <p:tav tm="100000">
                                          <p:val>
                                            <p:strVal val="ppt_y+0.1"/>
                                          </p:val>
                                        </p:tav>
                                      </p:tavLst>
                                    </p:anim>
                                    <p:anim calcmode="lin" valueType="num">
                                      <p:cBhvr>
                                        <p:cTn id="148" dur="800" accel="100000">
                                          <p:stCondLst>
                                            <p:cond delay="200"/>
                                          </p:stCondLst>
                                        </p:cTn>
                                        <p:tgtEl>
                                          <p:spTgt spid="70"/>
                                        </p:tgtEl>
                                        <p:attrNameLst>
                                          <p:attrName>ppt_x</p:attrName>
                                        </p:attrNameLst>
                                      </p:cBhvr>
                                      <p:tavLst>
                                        <p:tav tm="0">
                                          <p:val>
                                            <p:strVal val="ppt_x"/>
                                          </p:val>
                                        </p:tav>
                                        <p:tav tm="100000">
                                          <p:val>
                                            <p:strVal val="ppt_x+0.4+0.05"/>
                                          </p:val>
                                        </p:tav>
                                      </p:tavLst>
                                    </p:anim>
                                    <p:anim calcmode="lin" valueType="num">
                                      <p:cBhvr>
                                        <p:cTn id="149" dur="800" accel="100000">
                                          <p:stCondLst>
                                            <p:cond delay="200"/>
                                          </p:stCondLst>
                                        </p:cTn>
                                        <p:tgtEl>
                                          <p:spTgt spid="70"/>
                                        </p:tgtEl>
                                        <p:attrNameLst>
                                          <p:attrName>ppt_y</p:attrName>
                                        </p:attrNameLst>
                                      </p:cBhvr>
                                      <p:tavLst>
                                        <p:tav tm="0">
                                          <p:val>
                                            <p:strVal val="ppt_y"/>
                                          </p:val>
                                        </p:tav>
                                        <p:tav tm="100000">
                                          <p:val>
                                            <p:strVal val="ppt_y-0.4-0.1"/>
                                          </p:val>
                                        </p:tav>
                                      </p:tavLst>
                                    </p:anim>
                                    <p:set>
                                      <p:cBhvr>
                                        <p:cTn id="150" dur="1" fill="hold">
                                          <p:stCondLst>
                                            <p:cond delay="999"/>
                                          </p:stCondLst>
                                        </p:cTn>
                                        <p:tgtEl>
                                          <p:spTgt spid="70"/>
                                        </p:tgtEl>
                                        <p:attrNameLst>
                                          <p:attrName>style.visibility</p:attrName>
                                        </p:attrNameLst>
                                      </p:cBhvr>
                                      <p:to>
                                        <p:strVal val="hidden"/>
                                      </p:to>
                                    </p:set>
                                  </p:childTnLst>
                                </p:cTn>
                              </p:par>
                              <p:par>
                                <p:cTn id="151" presetID="30" presetClass="exit" presetSubtype="0" fill="hold" nodeType="withEffect">
                                  <p:stCondLst>
                                    <p:cond delay="0"/>
                                  </p:stCondLst>
                                  <p:childTnLst>
                                    <p:animEffect transition="out" filter="fade">
                                      <p:cBhvr>
                                        <p:cTn id="152" dur="800" accel="100000">
                                          <p:stCondLst>
                                            <p:cond delay="200"/>
                                          </p:stCondLst>
                                        </p:cTn>
                                        <p:tgtEl>
                                          <p:spTgt spid="16"/>
                                        </p:tgtEl>
                                      </p:cBhvr>
                                    </p:animEffect>
                                    <p:anim calcmode="lin" valueType="num">
                                      <p:cBhvr>
                                        <p:cTn id="153" dur="800" accel="100000">
                                          <p:stCondLst>
                                            <p:cond delay="200"/>
                                          </p:stCondLst>
                                        </p:cTn>
                                        <p:tgtEl>
                                          <p:spTgt spid="16"/>
                                        </p:tgtEl>
                                        <p:attrNameLst>
                                          <p:attrName>style.rotation</p:attrName>
                                        </p:attrNameLst>
                                      </p:cBhvr>
                                      <p:tavLst>
                                        <p:tav tm="0">
                                          <p:val>
                                            <p:fltVal val="0"/>
                                          </p:val>
                                        </p:tav>
                                        <p:tav tm="100000">
                                          <p:val>
                                            <p:fltVal val="-90"/>
                                          </p:val>
                                        </p:tav>
                                      </p:tavLst>
                                    </p:anim>
                                    <p:anim calcmode="lin" valueType="num">
                                      <p:cBhvr>
                                        <p:cTn id="154" dur="200" decel="100000"/>
                                        <p:tgtEl>
                                          <p:spTgt spid="16"/>
                                        </p:tgtEl>
                                        <p:attrNameLst>
                                          <p:attrName>ppt_x</p:attrName>
                                        </p:attrNameLst>
                                      </p:cBhvr>
                                      <p:tavLst>
                                        <p:tav tm="0">
                                          <p:val>
                                            <p:strVal val="ppt_x"/>
                                          </p:val>
                                        </p:tav>
                                        <p:tav tm="100000">
                                          <p:val>
                                            <p:strVal val="ppt_x-0.05"/>
                                          </p:val>
                                        </p:tav>
                                      </p:tavLst>
                                    </p:anim>
                                    <p:anim calcmode="lin" valueType="num">
                                      <p:cBhvr>
                                        <p:cTn id="155" dur="200" decel="100000"/>
                                        <p:tgtEl>
                                          <p:spTgt spid="16"/>
                                        </p:tgtEl>
                                        <p:attrNameLst>
                                          <p:attrName>ppt_y</p:attrName>
                                        </p:attrNameLst>
                                      </p:cBhvr>
                                      <p:tavLst>
                                        <p:tav tm="0">
                                          <p:val>
                                            <p:strVal val="ppt_y"/>
                                          </p:val>
                                        </p:tav>
                                        <p:tav tm="100000">
                                          <p:val>
                                            <p:strVal val="ppt_y+0.1"/>
                                          </p:val>
                                        </p:tav>
                                      </p:tavLst>
                                    </p:anim>
                                    <p:anim calcmode="lin" valueType="num">
                                      <p:cBhvr>
                                        <p:cTn id="156" dur="800" accel="100000">
                                          <p:stCondLst>
                                            <p:cond delay="200"/>
                                          </p:stCondLst>
                                        </p:cTn>
                                        <p:tgtEl>
                                          <p:spTgt spid="16"/>
                                        </p:tgtEl>
                                        <p:attrNameLst>
                                          <p:attrName>ppt_x</p:attrName>
                                        </p:attrNameLst>
                                      </p:cBhvr>
                                      <p:tavLst>
                                        <p:tav tm="0">
                                          <p:val>
                                            <p:strVal val="ppt_x"/>
                                          </p:val>
                                        </p:tav>
                                        <p:tav tm="100000">
                                          <p:val>
                                            <p:strVal val="ppt_x+0.4+0.05"/>
                                          </p:val>
                                        </p:tav>
                                      </p:tavLst>
                                    </p:anim>
                                    <p:anim calcmode="lin" valueType="num">
                                      <p:cBhvr>
                                        <p:cTn id="157" dur="800" accel="100000">
                                          <p:stCondLst>
                                            <p:cond delay="200"/>
                                          </p:stCondLst>
                                        </p:cTn>
                                        <p:tgtEl>
                                          <p:spTgt spid="16"/>
                                        </p:tgtEl>
                                        <p:attrNameLst>
                                          <p:attrName>ppt_y</p:attrName>
                                        </p:attrNameLst>
                                      </p:cBhvr>
                                      <p:tavLst>
                                        <p:tav tm="0">
                                          <p:val>
                                            <p:strVal val="ppt_y"/>
                                          </p:val>
                                        </p:tav>
                                        <p:tav tm="100000">
                                          <p:val>
                                            <p:strVal val="ppt_y-0.4-0.1"/>
                                          </p:val>
                                        </p:tav>
                                      </p:tavLst>
                                    </p:anim>
                                    <p:set>
                                      <p:cBhvr>
                                        <p:cTn id="158" dur="1" fill="hold">
                                          <p:stCondLst>
                                            <p:cond delay="999"/>
                                          </p:stCondLst>
                                        </p:cTn>
                                        <p:tgtEl>
                                          <p:spTgt spid="16"/>
                                        </p:tgtEl>
                                        <p:attrNameLst>
                                          <p:attrName>style.visibility</p:attrName>
                                        </p:attrNameLst>
                                      </p:cBhvr>
                                      <p:to>
                                        <p:strVal val="hidden"/>
                                      </p:to>
                                    </p:set>
                                  </p:childTnLst>
                                </p:cTn>
                              </p:par>
                              <p:par>
                                <p:cTn id="159" presetID="30" presetClass="exit" presetSubtype="0" fill="hold" nodeType="withEffect">
                                  <p:stCondLst>
                                    <p:cond delay="0"/>
                                  </p:stCondLst>
                                  <p:childTnLst>
                                    <p:animEffect transition="out" filter="fade">
                                      <p:cBhvr>
                                        <p:cTn id="160" dur="800" accel="100000">
                                          <p:stCondLst>
                                            <p:cond delay="200"/>
                                          </p:stCondLst>
                                        </p:cTn>
                                        <p:tgtEl>
                                          <p:spTgt spid="5"/>
                                        </p:tgtEl>
                                      </p:cBhvr>
                                    </p:animEffect>
                                    <p:anim calcmode="lin" valueType="num">
                                      <p:cBhvr>
                                        <p:cTn id="161" dur="800" accel="100000">
                                          <p:stCondLst>
                                            <p:cond delay="200"/>
                                          </p:stCondLst>
                                        </p:cTn>
                                        <p:tgtEl>
                                          <p:spTgt spid="5"/>
                                        </p:tgtEl>
                                        <p:attrNameLst>
                                          <p:attrName>style.rotation</p:attrName>
                                        </p:attrNameLst>
                                      </p:cBhvr>
                                      <p:tavLst>
                                        <p:tav tm="0">
                                          <p:val>
                                            <p:fltVal val="0"/>
                                          </p:val>
                                        </p:tav>
                                        <p:tav tm="100000">
                                          <p:val>
                                            <p:fltVal val="-90"/>
                                          </p:val>
                                        </p:tav>
                                      </p:tavLst>
                                    </p:anim>
                                    <p:anim calcmode="lin" valueType="num">
                                      <p:cBhvr>
                                        <p:cTn id="162" dur="200" decel="100000"/>
                                        <p:tgtEl>
                                          <p:spTgt spid="5"/>
                                        </p:tgtEl>
                                        <p:attrNameLst>
                                          <p:attrName>ppt_x</p:attrName>
                                        </p:attrNameLst>
                                      </p:cBhvr>
                                      <p:tavLst>
                                        <p:tav tm="0">
                                          <p:val>
                                            <p:strVal val="ppt_x"/>
                                          </p:val>
                                        </p:tav>
                                        <p:tav tm="100000">
                                          <p:val>
                                            <p:strVal val="ppt_x-0.05"/>
                                          </p:val>
                                        </p:tav>
                                      </p:tavLst>
                                    </p:anim>
                                    <p:anim calcmode="lin" valueType="num">
                                      <p:cBhvr>
                                        <p:cTn id="163" dur="200" decel="100000"/>
                                        <p:tgtEl>
                                          <p:spTgt spid="5"/>
                                        </p:tgtEl>
                                        <p:attrNameLst>
                                          <p:attrName>ppt_y</p:attrName>
                                        </p:attrNameLst>
                                      </p:cBhvr>
                                      <p:tavLst>
                                        <p:tav tm="0">
                                          <p:val>
                                            <p:strVal val="ppt_y"/>
                                          </p:val>
                                        </p:tav>
                                        <p:tav tm="100000">
                                          <p:val>
                                            <p:strVal val="ppt_y+0.1"/>
                                          </p:val>
                                        </p:tav>
                                      </p:tavLst>
                                    </p:anim>
                                    <p:anim calcmode="lin" valueType="num">
                                      <p:cBhvr>
                                        <p:cTn id="164" dur="800" accel="100000">
                                          <p:stCondLst>
                                            <p:cond delay="200"/>
                                          </p:stCondLst>
                                        </p:cTn>
                                        <p:tgtEl>
                                          <p:spTgt spid="5"/>
                                        </p:tgtEl>
                                        <p:attrNameLst>
                                          <p:attrName>ppt_x</p:attrName>
                                        </p:attrNameLst>
                                      </p:cBhvr>
                                      <p:tavLst>
                                        <p:tav tm="0">
                                          <p:val>
                                            <p:strVal val="ppt_x"/>
                                          </p:val>
                                        </p:tav>
                                        <p:tav tm="100000">
                                          <p:val>
                                            <p:strVal val="ppt_x+0.4+0.05"/>
                                          </p:val>
                                        </p:tav>
                                      </p:tavLst>
                                    </p:anim>
                                    <p:anim calcmode="lin" valueType="num">
                                      <p:cBhvr>
                                        <p:cTn id="165" dur="800" accel="100000">
                                          <p:stCondLst>
                                            <p:cond delay="200"/>
                                          </p:stCondLst>
                                        </p:cTn>
                                        <p:tgtEl>
                                          <p:spTgt spid="5"/>
                                        </p:tgtEl>
                                        <p:attrNameLst>
                                          <p:attrName>ppt_y</p:attrName>
                                        </p:attrNameLst>
                                      </p:cBhvr>
                                      <p:tavLst>
                                        <p:tav tm="0">
                                          <p:val>
                                            <p:strVal val="ppt_y"/>
                                          </p:val>
                                        </p:tav>
                                        <p:tav tm="100000">
                                          <p:val>
                                            <p:strVal val="ppt_y-0.4-0.1"/>
                                          </p:val>
                                        </p:tav>
                                      </p:tavLst>
                                    </p:anim>
                                    <p:set>
                                      <p:cBhvr>
                                        <p:cTn id="166" dur="1" fill="hold">
                                          <p:stCondLst>
                                            <p:cond delay="999"/>
                                          </p:stCondLst>
                                        </p:cTn>
                                        <p:tgtEl>
                                          <p:spTgt spid="5"/>
                                        </p:tgtEl>
                                        <p:attrNameLst>
                                          <p:attrName>style.visibility</p:attrName>
                                        </p:attrNameLst>
                                      </p:cBhvr>
                                      <p:to>
                                        <p:strVal val="hidden"/>
                                      </p:to>
                                    </p:set>
                                  </p:childTnLst>
                                </p:cTn>
                              </p:par>
                              <p:par>
                                <p:cTn id="167" presetID="30" presetClass="exit" presetSubtype="0" fill="hold" nodeType="withEffect">
                                  <p:stCondLst>
                                    <p:cond delay="0"/>
                                  </p:stCondLst>
                                  <p:childTnLst>
                                    <p:animEffect transition="out" filter="fade">
                                      <p:cBhvr>
                                        <p:cTn id="168" dur="800" accel="100000">
                                          <p:stCondLst>
                                            <p:cond delay="200"/>
                                          </p:stCondLst>
                                        </p:cTn>
                                        <p:tgtEl>
                                          <p:spTgt spid="13"/>
                                        </p:tgtEl>
                                      </p:cBhvr>
                                    </p:animEffect>
                                    <p:anim calcmode="lin" valueType="num">
                                      <p:cBhvr>
                                        <p:cTn id="169" dur="800" accel="100000">
                                          <p:stCondLst>
                                            <p:cond delay="200"/>
                                          </p:stCondLst>
                                        </p:cTn>
                                        <p:tgtEl>
                                          <p:spTgt spid="13"/>
                                        </p:tgtEl>
                                        <p:attrNameLst>
                                          <p:attrName>style.rotation</p:attrName>
                                        </p:attrNameLst>
                                      </p:cBhvr>
                                      <p:tavLst>
                                        <p:tav tm="0">
                                          <p:val>
                                            <p:fltVal val="0"/>
                                          </p:val>
                                        </p:tav>
                                        <p:tav tm="100000">
                                          <p:val>
                                            <p:fltVal val="-90"/>
                                          </p:val>
                                        </p:tav>
                                      </p:tavLst>
                                    </p:anim>
                                    <p:anim calcmode="lin" valueType="num">
                                      <p:cBhvr>
                                        <p:cTn id="170" dur="200" decel="100000"/>
                                        <p:tgtEl>
                                          <p:spTgt spid="13"/>
                                        </p:tgtEl>
                                        <p:attrNameLst>
                                          <p:attrName>ppt_x</p:attrName>
                                        </p:attrNameLst>
                                      </p:cBhvr>
                                      <p:tavLst>
                                        <p:tav tm="0">
                                          <p:val>
                                            <p:strVal val="ppt_x"/>
                                          </p:val>
                                        </p:tav>
                                        <p:tav tm="100000">
                                          <p:val>
                                            <p:strVal val="ppt_x-0.05"/>
                                          </p:val>
                                        </p:tav>
                                      </p:tavLst>
                                    </p:anim>
                                    <p:anim calcmode="lin" valueType="num">
                                      <p:cBhvr>
                                        <p:cTn id="171" dur="200" decel="100000"/>
                                        <p:tgtEl>
                                          <p:spTgt spid="13"/>
                                        </p:tgtEl>
                                        <p:attrNameLst>
                                          <p:attrName>ppt_y</p:attrName>
                                        </p:attrNameLst>
                                      </p:cBhvr>
                                      <p:tavLst>
                                        <p:tav tm="0">
                                          <p:val>
                                            <p:strVal val="ppt_y"/>
                                          </p:val>
                                        </p:tav>
                                        <p:tav tm="100000">
                                          <p:val>
                                            <p:strVal val="ppt_y+0.1"/>
                                          </p:val>
                                        </p:tav>
                                      </p:tavLst>
                                    </p:anim>
                                    <p:anim calcmode="lin" valueType="num">
                                      <p:cBhvr>
                                        <p:cTn id="172" dur="800" accel="100000">
                                          <p:stCondLst>
                                            <p:cond delay="200"/>
                                          </p:stCondLst>
                                        </p:cTn>
                                        <p:tgtEl>
                                          <p:spTgt spid="13"/>
                                        </p:tgtEl>
                                        <p:attrNameLst>
                                          <p:attrName>ppt_x</p:attrName>
                                        </p:attrNameLst>
                                      </p:cBhvr>
                                      <p:tavLst>
                                        <p:tav tm="0">
                                          <p:val>
                                            <p:strVal val="ppt_x"/>
                                          </p:val>
                                        </p:tav>
                                        <p:tav tm="100000">
                                          <p:val>
                                            <p:strVal val="ppt_x+0.4+0.05"/>
                                          </p:val>
                                        </p:tav>
                                      </p:tavLst>
                                    </p:anim>
                                    <p:anim calcmode="lin" valueType="num">
                                      <p:cBhvr>
                                        <p:cTn id="173" dur="800" accel="100000">
                                          <p:stCondLst>
                                            <p:cond delay="200"/>
                                          </p:stCondLst>
                                        </p:cTn>
                                        <p:tgtEl>
                                          <p:spTgt spid="13"/>
                                        </p:tgtEl>
                                        <p:attrNameLst>
                                          <p:attrName>ppt_y</p:attrName>
                                        </p:attrNameLst>
                                      </p:cBhvr>
                                      <p:tavLst>
                                        <p:tav tm="0">
                                          <p:val>
                                            <p:strVal val="ppt_y"/>
                                          </p:val>
                                        </p:tav>
                                        <p:tav tm="100000">
                                          <p:val>
                                            <p:strVal val="ppt_y-0.4-0.1"/>
                                          </p:val>
                                        </p:tav>
                                      </p:tavLst>
                                    </p:anim>
                                    <p:set>
                                      <p:cBhvr>
                                        <p:cTn id="174" dur="1" fill="hold">
                                          <p:stCondLst>
                                            <p:cond delay="999"/>
                                          </p:stCondLst>
                                        </p:cTn>
                                        <p:tgtEl>
                                          <p:spTgt spid="13"/>
                                        </p:tgtEl>
                                        <p:attrNameLst>
                                          <p:attrName>style.visibility</p:attrName>
                                        </p:attrNameLst>
                                      </p:cBhvr>
                                      <p:to>
                                        <p:strVal val="hidden"/>
                                      </p:to>
                                    </p:set>
                                  </p:childTnLst>
                                </p:cTn>
                              </p:par>
                              <p:par>
                                <p:cTn id="175" presetID="30" presetClass="exit" presetSubtype="0" fill="hold" nodeType="withEffect">
                                  <p:stCondLst>
                                    <p:cond delay="0"/>
                                  </p:stCondLst>
                                  <p:childTnLst>
                                    <p:animEffect transition="out" filter="fade">
                                      <p:cBhvr>
                                        <p:cTn id="176" dur="800" accel="100000">
                                          <p:stCondLst>
                                            <p:cond delay="200"/>
                                          </p:stCondLst>
                                        </p:cTn>
                                        <p:tgtEl>
                                          <p:spTgt spid="17"/>
                                        </p:tgtEl>
                                      </p:cBhvr>
                                    </p:animEffect>
                                    <p:anim calcmode="lin" valueType="num">
                                      <p:cBhvr>
                                        <p:cTn id="177" dur="800" accel="100000">
                                          <p:stCondLst>
                                            <p:cond delay="200"/>
                                          </p:stCondLst>
                                        </p:cTn>
                                        <p:tgtEl>
                                          <p:spTgt spid="17"/>
                                        </p:tgtEl>
                                        <p:attrNameLst>
                                          <p:attrName>style.rotation</p:attrName>
                                        </p:attrNameLst>
                                      </p:cBhvr>
                                      <p:tavLst>
                                        <p:tav tm="0">
                                          <p:val>
                                            <p:fltVal val="0"/>
                                          </p:val>
                                        </p:tav>
                                        <p:tav tm="100000">
                                          <p:val>
                                            <p:fltVal val="-90"/>
                                          </p:val>
                                        </p:tav>
                                      </p:tavLst>
                                    </p:anim>
                                    <p:anim calcmode="lin" valueType="num">
                                      <p:cBhvr>
                                        <p:cTn id="178" dur="200" decel="100000"/>
                                        <p:tgtEl>
                                          <p:spTgt spid="17"/>
                                        </p:tgtEl>
                                        <p:attrNameLst>
                                          <p:attrName>ppt_x</p:attrName>
                                        </p:attrNameLst>
                                      </p:cBhvr>
                                      <p:tavLst>
                                        <p:tav tm="0">
                                          <p:val>
                                            <p:strVal val="ppt_x"/>
                                          </p:val>
                                        </p:tav>
                                        <p:tav tm="100000">
                                          <p:val>
                                            <p:strVal val="ppt_x-0.05"/>
                                          </p:val>
                                        </p:tav>
                                      </p:tavLst>
                                    </p:anim>
                                    <p:anim calcmode="lin" valueType="num">
                                      <p:cBhvr>
                                        <p:cTn id="179" dur="200" decel="100000"/>
                                        <p:tgtEl>
                                          <p:spTgt spid="17"/>
                                        </p:tgtEl>
                                        <p:attrNameLst>
                                          <p:attrName>ppt_y</p:attrName>
                                        </p:attrNameLst>
                                      </p:cBhvr>
                                      <p:tavLst>
                                        <p:tav tm="0">
                                          <p:val>
                                            <p:strVal val="ppt_y"/>
                                          </p:val>
                                        </p:tav>
                                        <p:tav tm="100000">
                                          <p:val>
                                            <p:strVal val="ppt_y+0.1"/>
                                          </p:val>
                                        </p:tav>
                                      </p:tavLst>
                                    </p:anim>
                                    <p:anim calcmode="lin" valueType="num">
                                      <p:cBhvr>
                                        <p:cTn id="180" dur="800" accel="100000">
                                          <p:stCondLst>
                                            <p:cond delay="200"/>
                                          </p:stCondLst>
                                        </p:cTn>
                                        <p:tgtEl>
                                          <p:spTgt spid="17"/>
                                        </p:tgtEl>
                                        <p:attrNameLst>
                                          <p:attrName>ppt_x</p:attrName>
                                        </p:attrNameLst>
                                      </p:cBhvr>
                                      <p:tavLst>
                                        <p:tav tm="0">
                                          <p:val>
                                            <p:strVal val="ppt_x"/>
                                          </p:val>
                                        </p:tav>
                                        <p:tav tm="100000">
                                          <p:val>
                                            <p:strVal val="ppt_x+0.4+0.05"/>
                                          </p:val>
                                        </p:tav>
                                      </p:tavLst>
                                    </p:anim>
                                    <p:anim calcmode="lin" valueType="num">
                                      <p:cBhvr>
                                        <p:cTn id="181" dur="800" accel="100000">
                                          <p:stCondLst>
                                            <p:cond delay="200"/>
                                          </p:stCondLst>
                                        </p:cTn>
                                        <p:tgtEl>
                                          <p:spTgt spid="17"/>
                                        </p:tgtEl>
                                        <p:attrNameLst>
                                          <p:attrName>ppt_y</p:attrName>
                                        </p:attrNameLst>
                                      </p:cBhvr>
                                      <p:tavLst>
                                        <p:tav tm="0">
                                          <p:val>
                                            <p:strVal val="ppt_y"/>
                                          </p:val>
                                        </p:tav>
                                        <p:tav tm="100000">
                                          <p:val>
                                            <p:strVal val="ppt_y-0.4-0.1"/>
                                          </p:val>
                                        </p:tav>
                                      </p:tavLst>
                                    </p:anim>
                                    <p:set>
                                      <p:cBhvr>
                                        <p:cTn id="182" dur="1" fill="hold">
                                          <p:stCondLst>
                                            <p:cond delay="9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79"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a:extLst>
              <a:ext uri="{FF2B5EF4-FFF2-40B4-BE49-F238E27FC236}">
                <a16:creationId xmlns:a16="http://schemas.microsoft.com/office/drawing/2014/main" id="{17BF1B07-228A-FF3B-D79C-261F1AD1852E}"/>
              </a:ext>
            </a:extLst>
          </p:cNvPr>
          <p:cNvSpPr>
            <a:spLocks noGrp="1" noChangeArrowheads="1"/>
          </p:cNvSpPr>
          <p:nvPr>
            <p:ph type="title"/>
          </p:nvPr>
        </p:nvSpPr>
        <p:spPr/>
        <p:txBody>
          <a:bodyPr/>
          <a:lstStyle/>
          <a:p>
            <a:r>
              <a:rPr lang="en-US" altLang="en-US" sz="3200">
                <a:latin typeface="Arial" panose="020B0604020202020204" pitchFamily="34" charset="0"/>
                <a:ea typeface="ＭＳ Ｐゴシック" panose="020B0600070205080204" pitchFamily="34" charset="-128"/>
                <a:cs typeface="Arial" panose="020B0604020202020204" pitchFamily="34" charset="0"/>
              </a:rPr>
              <a:t>Do the work in real time, there is no choice</a:t>
            </a:r>
          </a:p>
        </p:txBody>
      </p:sp>
      <p:sp>
        <p:nvSpPr>
          <p:cNvPr id="108546" name="Content Placeholder 2">
            <a:extLst>
              <a:ext uri="{FF2B5EF4-FFF2-40B4-BE49-F238E27FC236}">
                <a16:creationId xmlns:a16="http://schemas.microsoft.com/office/drawing/2014/main" id="{BD876363-366B-4C08-8981-80ED75222595}"/>
              </a:ext>
            </a:extLst>
          </p:cNvPr>
          <p:cNvSpPr>
            <a:spLocks noGrp="1" noChangeArrowheads="1"/>
          </p:cNvSpPr>
          <p:nvPr>
            <p:ph idx="1"/>
          </p:nvPr>
        </p:nvSpPr>
        <p:spPr>
          <a:xfrm>
            <a:off x="228600" y="1828800"/>
            <a:ext cx="8686800" cy="4876800"/>
          </a:xfrm>
        </p:spPr>
        <p:txBody>
          <a:bodyPr/>
          <a:lstStyle/>
          <a:p>
            <a:endParaRPr lang="en-US" altLang="en-US" dirty="0">
              <a:ea typeface="ＭＳ Ｐゴシック" panose="020B0600070205080204" pitchFamily="34" charset="-128"/>
            </a:endParaRPr>
          </a:p>
          <a:p>
            <a:pPr algn="l"/>
            <a:r>
              <a:rPr lang="en-US" altLang="en-US" sz="2600" dirty="0">
                <a:latin typeface="Arial" panose="020B0604020202020204" pitchFamily="34" charset="0"/>
                <a:ea typeface="ＭＳ Ｐゴシック" panose="020B0600070205080204" pitchFamily="34" charset="-128"/>
                <a:cs typeface="Arial" panose="020B0604020202020204" pitchFamily="34" charset="0"/>
              </a:rPr>
              <a:t>Get to calm . . .</a:t>
            </a:r>
          </a:p>
          <a:p>
            <a:pPr algn="l"/>
            <a:endParaRPr lang="en-US" altLang="en-US" sz="2600" dirty="0">
              <a:latin typeface="Arial" panose="020B0604020202020204" pitchFamily="34" charset="0"/>
              <a:ea typeface="ＭＳ Ｐゴシック" panose="020B0600070205080204" pitchFamily="34" charset="-128"/>
              <a:cs typeface="Arial" panose="020B0604020202020204" pitchFamily="34" charset="0"/>
            </a:endParaRPr>
          </a:p>
          <a:p>
            <a:pPr algn="l"/>
            <a:r>
              <a:rPr lang="en-US" altLang="en-US" sz="2600" dirty="0">
                <a:latin typeface="Arial" panose="020B0604020202020204" pitchFamily="34" charset="0"/>
                <a:ea typeface="ＭＳ Ｐゴシック" panose="020B0600070205080204" pitchFamily="34" charset="-128"/>
                <a:cs typeface="Arial" panose="020B0604020202020204" pitchFamily="34" charset="0"/>
              </a:rPr>
              <a:t>Remember the mission . . .</a:t>
            </a:r>
          </a:p>
          <a:p>
            <a:pPr algn="l"/>
            <a:endParaRPr lang="en-US" altLang="en-US" sz="2600" dirty="0">
              <a:latin typeface="Arial" panose="020B0604020202020204" pitchFamily="34" charset="0"/>
              <a:ea typeface="ＭＳ Ｐゴシック" panose="020B0600070205080204" pitchFamily="34" charset="-128"/>
              <a:cs typeface="Arial" panose="020B0604020202020204" pitchFamily="34" charset="0"/>
            </a:endParaRPr>
          </a:p>
          <a:p>
            <a:pPr algn="l"/>
            <a:r>
              <a:rPr lang="en-US" altLang="en-US" sz="2600" dirty="0">
                <a:latin typeface="Arial" panose="020B0604020202020204" pitchFamily="34" charset="0"/>
                <a:ea typeface="ＭＳ Ｐゴシック" panose="020B0600070205080204" pitchFamily="34" charset="-128"/>
                <a:cs typeface="Arial" panose="020B0604020202020204" pitchFamily="34" charset="0"/>
              </a:rPr>
              <a:t>Remember today is just a moment.  If nothing else, maintain the relationship to try again another day.</a:t>
            </a:r>
          </a:p>
          <a:p>
            <a:pPr algn="l"/>
            <a:endParaRPr lang="en-US" altLang="en-US" sz="2600" dirty="0">
              <a:latin typeface="Arial" panose="020B0604020202020204" pitchFamily="34" charset="0"/>
              <a:ea typeface="ＭＳ Ｐゴシック" panose="020B0600070205080204" pitchFamily="34" charset="-128"/>
              <a:cs typeface="Arial" panose="020B0604020202020204" pitchFamily="34" charset="0"/>
            </a:endParaRPr>
          </a:p>
          <a:p>
            <a:pPr algn="l"/>
            <a:r>
              <a:rPr lang="en-US" altLang="en-US" sz="2600" dirty="0">
                <a:latin typeface="Arial" panose="020B0604020202020204" pitchFamily="34" charset="0"/>
                <a:ea typeface="ＭＳ Ｐゴシック" panose="020B0600070205080204" pitchFamily="34" charset="-128"/>
                <a:cs typeface="Arial" panose="020B0604020202020204" pitchFamily="34" charset="0"/>
              </a:rPr>
              <a:t>Commit to </a:t>
            </a:r>
            <a:r>
              <a:rPr lang="en-US" altLang="en-US" sz="2600" i="1" dirty="0">
                <a:solidFill>
                  <a:srgbClr val="00B050"/>
                </a:solidFill>
                <a:latin typeface="Arial" panose="020B0604020202020204" pitchFamily="34" charset="0"/>
                <a:ea typeface="ＭＳ Ｐゴシック" panose="020B0600070205080204" pitchFamily="34" charset="-128"/>
                <a:cs typeface="Arial" panose="020B0604020202020204" pitchFamily="34" charset="0"/>
              </a:rPr>
              <a:t>really</a:t>
            </a:r>
            <a:r>
              <a:rPr lang="en-US" altLang="en-US" sz="2600" dirty="0">
                <a:latin typeface="Arial" panose="020B0604020202020204" pitchFamily="34" charset="0"/>
                <a:ea typeface="ＭＳ Ｐゴシック" panose="020B0600070205080204" pitchFamily="34" charset="-128"/>
                <a:cs typeface="Arial" panose="020B0604020202020204" pitchFamily="34" charset="0"/>
              </a:rPr>
              <a:t> doing the reflective and freeing work at home, or at work </a:t>
            </a:r>
            <a:r>
              <a:rPr lang="en-US" altLang="en-US" sz="2600">
                <a:latin typeface="Arial" panose="020B0604020202020204" pitchFamily="34" charset="0"/>
                <a:ea typeface="ＭＳ Ｐゴシック" panose="020B0600070205080204" pitchFamily="34" charset="-128"/>
                <a:cs typeface="Arial" panose="020B0604020202020204" pitchFamily="34" charset="0"/>
              </a:rPr>
              <a:t>with colleagues</a:t>
            </a:r>
            <a:endParaRPr lang="en-US" altLang="en-US" sz="2600" dirty="0">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Flowchart: Delay 3">
            <a:extLst>
              <a:ext uri="{FF2B5EF4-FFF2-40B4-BE49-F238E27FC236}">
                <a16:creationId xmlns:a16="http://schemas.microsoft.com/office/drawing/2014/main" id="{4BACDDAA-BFF1-8F56-B511-C3043A7A0101}"/>
              </a:ext>
            </a:extLst>
          </p:cNvPr>
          <p:cNvSpPr>
            <a:spLocks noChangeArrowheads="1"/>
          </p:cNvSpPr>
          <p:nvPr/>
        </p:nvSpPr>
        <p:spPr bwMode="auto">
          <a:xfrm rot="5400000">
            <a:off x="2286000" y="1006475"/>
            <a:ext cx="4953000" cy="6172200"/>
          </a:xfrm>
          <a:prstGeom prst="flowChartDelay">
            <a:avLst/>
          </a:prstGeom>
          <a:noFill/>
          <a:ln w="57150">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endParaRPr lang="en-US" altLang="en-US">
              <a:latin typeface="Arial" panose="020B0604020202020204" pitchFamily="34" charset="0"/>
            </a:endParaRPr>
          </a:p>
        </p:txBody>
      </p:sp>
      <p:cxnSp>
        <p:nvCxnSpPr>
          <p:cNvPr id="6" name="Straight Connector 5">
            <a:extLst>
              <a:ext uri="{FF2B5EF4-FFF2-40B4-BE49-F238E27FC236}">
                <a16:creationId xmlns:a16="http://schemas.microsoft.com/office/drawing/2014/main" id="{0D6783DA-C187-E20E-0A72-3A6392DAEDAC}"/>
              </a:ext>
            </a:extLst>
          </p:cNvPr>
          <p:cNvCxnSpPr>
            <a:cxnSpLocks noChangeShapeType="1"/>
          </p:cNvCxnSpPr>
          <p:nvPr/>
        </p:nvCxnSpPr>
        <p:spPr bwMode="auto">
          <a:xfrm>
            <a:off x="3505200" y="1654175"/>
            <a:ext cx="0" cy="4708525"/>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cxnSp>
      <p:cxnSp>
        <p:nvCxnSpPr>
          <p:cNvPr id="8" name="Straight Connector 7">
            <a:extLst>
              <a:ext uri="{FF2B5EF4-FFF2-40B4-BE49-F238E27FC236}">
                <a16:creationId xmlns:a16="http://schemas.microsoft.com/office/drawing/2014/main" id="{BCA135E8-137A-BA43-D274-4C2D2D2565AA}"/>
              </a:ext>
            </a:extLst>
          </p:cNvPr>
          <p:cNvCxnSpPr>
            <a:cxnSpLocks noChangeShapeType="1"/>
          </p:cNvCxnSpPr>
          <p:nvPr/>
        </p:nvCxnSpPr>
        <p:spPr bwMode="auto">
          <a:xfrm>
            <a:off x="5943600" y="1616075"/>
            <a:ext cx="0" cy="4784725"/>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cxnSp>
      <p:cxnSp>
        <p:nvCxnSpPr>
          <p:cNvPr id="11" name="Straight Connector 10">
            <a:extLst>
              <a:ext uri="{FF2B5EF4-FFF2-40B4-BE49-F238E27FC236}">
                <a16:creationId xmlns:a16="http://schemas.microsoft.com/office/drawing/2014/main" id="{BCE3DDD9-91E2-A469-5884-78F1AE29F8CB}"/>
              </a:ext>
            </a:extLst>
          </p:cNvPr>
          <p:cNvCxnSpPr>
            <a:cxnSpLocks noChangeShapeType="1"/>
          </p:cNvCxnSpPr>
          <p:nvPr/>
        </p:nvCxnSpPr>
        <p:spPr bwMode="auto">
          <a:xfrm flipH="1">
            <a:off x="1676400" y="2895600"/>
            <a:ext cx="6172200" cy="0"/>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cxnSp>
      <p:cxnSp>
        <p:nvCxnSpPr>
          <p:cNvPr id="14" name="Straight Connector 13">
            <a:extLst>
              <a:ext uri="{FF2B5EF4-FFF2-40B4-BE49-F238E27FC236}">
                <a16:creationId xmlns:a16="http://schemas.microsoft.com/office/drawing/2014/main" id="{A9ABF82D-A6BE-C162-C528-2C8BAFCB9F78}"/>
              </a:ext>
            </a:extLst>
          </p:cNvPr>
          <p:cNvCxnSpPr>
            <a:cxnSpLocks noChangeShapeType="1"/>
          </p:cNvCxnSpPr>
          <p:nvPr/>
        </p:nvCxnSpPr>
        <p:spPr bwMode="auto">
          <a:xfrm flipH="1">
            <a:off x="1752600" y="4572000"/>
            <a:ext cx="6019800" cy="0"/>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cxnSp>
      <p:cxnSp>
        <p:nvCxnSpPr>
          <p:cNvPr id="9" name="Straight Connector 8">
            <a:extLst>
              <a:ext uri="{FF2B5EF4-FFF2-40B4-BE49-F238E27FC236}">
                <a16:creationId xmlns:a16="http://schemas.microsoft.com/office/drawing/2014/main" id="{8259D8EA-AFA0-A418-DE5F-1DD2C6B708CB}"/>
              </a:ext>
            </a:extLst>
          </p:cNvPr>
          <p:cNvCxnSpPr>
            <a:cxnSpLocks noChangeShapeType="1"/>
          </p:cNvCxnSpPr>
          <p:nvPr/>
        </p:nvCxnSpPr>
        <p:spPr bwMode="auto">
          <a:xfrm flipH="1">
            <a:off x="1752600" y="1616075"/>
            <a:ext cx="6400800" cy="0"/>
          </a:xfrm>
          <a:prstGeom prst="line">
            <a:avLst/>
          </a:prstGeom>
          <a:noFill/>
          <a:ln w="57150">
            <a:solidFill>
              <a:srgbClr val="002060"/>
            </a:solidFill>
            <a:round/>
            <a:headEnd/>
            <a:tailEnd/>
          </a:ln>
          <a:extLst>
            <a:ext uri="{909E8E84-426E-40DD-AFC4-6F175D3DCCD1}">
              <a14:hiddenFill xmlns:a14="http://schemas.microsoft.com/office/drawing/2010/main">
                <a:noFill/>
              </a14:hiddenFill>
            </a:ext>
          </a:extLst>
        </p:spPr>
      </p:cxnSp>
      <p:cxnSp>
        <p:nvCxnSpPr>
          <p:cNvPr id="19" name="Straight Connector 18">
            <a:extLst>
              <a:ext uri="{FF2B5EF4-FFF2-40B4-BE49-F238E27FC236}">
                <a16:creationId xmlns:a16="http://schemas.microsoft.com/office/drawing/2014/main" id="{F837C384-3494-0AD3-AF0C-50B41AAD25A8}"/>
              </a:ext>
            </a:extLst>
          </p:cNvPr>
          <p:cNvCxnSpPr>
            <a:cxnSpLocks noChangeShapeType="1"/>
          </p:cNvCxnSpPr>
          <p:nvPr/>
        </p:nvCxnSpPr>
        <p:spPr bwMode="auto">
          <a:xfrm flipH="1">
            <a:off x="1719263" y="304800"/>
            <a:ext cx="5900737" cy="1311275"/>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cxnSp>
      <p:sp>
        <p:nvSpPr>
          <p:cNvPr id="4" name="orange box">
            <a:extLst>
              <a:ext uri="{FF2B5EF4-FFF2-40B4-BE49-F238E27FC236}">
                <a16:creationId xmlns:a16="http://schemas.microsoft.com/office/drawing/2014/main" id="{FB39EE3B-A4C0-6660-F144-D205B209B1FC}"/>
              </a:ext>
            </a:extLst>
          </p:cNvPr>
          <p:cNvSpPr>
            <a:spLocks noChangeArrowheads="1"/>
          </p:cNvSpPr>
          <p:nvPr/>
        </p:nvSpPr>
        <p:spPr bwMode="auto">
          <a:xfrm>
            <a:off x="3505200" y="1654175"/>
            <a:ext cx="2438400" cy="1241425"/>
          </a:xfrm>
          <a:prstGeom prst="rect">
            <a:avLst/>
          </a:prstGeom>
          <a:noFill/>
          <a:ln w="57150">
            <a:solidFill>
              <a:srgbClr val="FFC000"/>
            </a:solidFill>
            <a:round/>
            <a:headEnd/>
            <a:tailEnd/>
          </a:ln>
          <a:extLst>
            <a:ext uri="{909E8E84-426E-40DD-AFC4-6F175D3DCCD1}">
              <a14:hiddenFill xmlns:a14="http://schemas.microsoft.com/office/drawing/2010/main">
                <a:solidFill>
                  <a:srgbClr val="FFFFFF"/>
                </a:solidFill>
              </a14:hiddenFill>
            </a:ext>
          </a:extLst>
        </p:spPr>
        <p:txBody>
          <a:bodyPr/>
          <a:lstStyle>
            <a:lvl1pPr algn="ctr">
              <a:spcBef>
                <a:spcPct val="20000"/>
              </a:spcBef>
              <a:defRPr sz="2800">
                <a:solidFill>
                  <a:schemeClr val="tx1"/>
                </a:solidFill>
                <a:latin typeface="Times New Roman" panose="02020603050405020304" pitchFamily="18" charset="0"/>
                <a:ea typeface="ＭＳ Ｐゴシック" panose="020B0600070205080204" pitchFamily="34" charset="-128"/>
              </a:defRPr>
            </a:lvl1pPr>
            <a:lvl2pPr marL="37931725" indent="-37474525" algn="ctr">
              <a:spcBef>
                <a:spcPct val="20000"/>
              </a:spcBef>
              <a:defRPr sz="2800">
                <a:solidFill>
                  <a:schemeClr val="tx1"/>
                </a:solidFill>
                <a:latin typeface="Times New Roman" panose="02020603050405020304" pitchFamily="18" charset="0"/>
                <a:ea typeface="ＭＳ Ｐゴシック" panose="020B0600070205080204" pitchFamily="34" charset="-128"/>
              </a:defRPr>
            </a:lvl2pPr>
            <a:lvl3pPr marL="11430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3pPr>
            <a:lvl4pPr marL="16002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4pPr>
            <a:lvl5pPr marL="2057400" indent="-228600" algn="ctr">
              <a:spcBef>
                <a:spcPct val="20000"/>
              </a:spcBef>
              <a:defRPr sz="28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2000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endParaRPr lang="en-US" altLang="en-US">
              <a:latin typeface="Arial" panose="020B0604020202020204" pitchFamily="34" charset="0"/>
            </a:endParaRPr>
          </a:p>
        </p:txBody>
      </p:sp>
      <p:cxnSp>
        <p:nvCxnSpPr>
          <p:cNvPr id="10" name="Straight Connector 9">
            <a:extLst>
              <a:ext uri="{FF2B5EF4-FFF2-40B4-BE49-F238E27FC236}">
                <a16:creationId xmlns:a16="http://schemas.microsoft.com/office/drawing/2014/main" id="{4D5054BA-56A4-F54E-14E0-84E9880F44E6}"/>
              </a:ext>
            </a:extLst>
          </p:cNvPr>
          <p:cNvCxnSpPr>
            <a:cxnSpLocks noChangeShapeType="1"/>
          </p:cNvCxnSpPr>
          <p:nvPr/>
        </p:nvCxnSpPr>
        <p:spPr bwMode="auto">
          <a:xfrm flipH="1">
            <a:off x="1752600" y="304800"/>
            <a:ext cx="5900738" cy="1311275"/>
          </a:xfrm>
          <a:prstGeom prst="line">
            <a:avLst/>
          </a:prstGeom>
          <a:noFill/>
          <a:ln w="76200">
            <a:solidFill>
              <a:srgbClr val="002060"/>
            </a:solidFill>
            <a:round/>
            <a:headEnd/>
            <a:tailEnd/>
          </a:ln>
          <a:extLst>
            <a:ext uri="{909E8E84-426E-40DD-AFC4-6F175D3DCCD1}">
              <a14:hiddenFill xmlns:a14="http://schemas.microsoft.com/office/drawing/2010/main">
                <a:noFill/>
              </a14:hiddenFill>
            </a:ext>
          </a:extLst>
        </p:spPr>
      </p:cxnSp>
      <p:cxnSp>
        <p:nvCxnSpPr>
          <p:cNvPr id="12" name="Straight Connector 11">
            <a:extLst>
              <a:ext uri="{FF2B5EF4-FFF2-40B4-BE49-F238E27FC236}">
                <a16:creationId xmlns:a16="http://schemas.microsoft.com/office/drawing/2014/main" id="{581C6836-66E4-FD2D-0EE7-E7C2A7BC34FA}"/>
              </a:ext>
            </a:extLst>
          </p:cNvPr>
          <p:cNvCxnSpPr>
            <a:cxnSpLocks noChangeShapeType="1"/>
          </p:cNvCxnSpPr>
          <p:nvPr/>
        </p:nvCxnSpPr>
        <p:spPr bwMode="auto">
          <a:xfrm flipH="1">
            <a:off x="1709738" y="1616075"/>
            <a:ext cx="6138862" cy="0"/>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6494362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par>
                                <p:cTn id="18" presetID="22" presetClass="entr" presetSubtype="4"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down)">
                                      <p:cBhvr>
                                        <p:cTn id="20" dur="500"/>
                                        <p:tgtEl>
                                          <p:spTgt spid="19"/>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6" presetClass="entr" presetSubtype="16" fill="hold" grpId="1"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circle(in)">
                                      <p:cBhvr>
                                        <p:cTn id="25" dur="2000"/>
                                        <p:tgtEl>
                                          <p:spTgt spid="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0" presetClass="exit" presetSubtype="0" fill="hold" grpId="0" nodeType="clickEffect">
                                  <p:stCondLst>
                                    <p:cond delay="0"/>
                                  </p:stCondLst>
                                  <p:childTnLst>
                                    <p:animEffect transition="out" filter="fade">
                                      <p:cBhvr>
                                        <p:cTn id="29" dur="2400" accel="100000">
                                          <p:stCondLst>
                                            <p:cond delay="600"/>
                                          </p:stCondLst>
                                        </p:cTn>
                                        <p:tgtEl>
                                          <p:spTgt spid="4"/>
                                        </p:tgtEl>
                                      </p:cBhvr>
                                    </p:animEffect>
                                    <p:anim calcmode="lin" valueType="num">
                                      <p:cBhvr>
                                        <p:cTn id="30" dur="2400" accel="100000">
                                          <p:stCondLst>
                                            <p:cond delay="600"/>
                                          </p:stCondLst>
                                        </p:cTn>
                                        <p:tgtEl>
                                          <p:spTgt spid="4"/>
                                        </p:tgtEl>
                                        <p:attrNameLst>
                                          <p:attrName>style.rotation</p:attrName>
                                        </p:attrNameLst>
                                      </p:cBhvr>
                                      <p:tavLst>
                                        <p:tav tm="0">
                                          <p:val>
                                            <p:fltVal val="0"/>
                                          </p:val>
                                        </p:tav>
                                        <p:tav tm="100000">
                                          <p:val>
                                            <p:fltVal val="-90"/>
                                          </p:val>
                                        </p:tav>
                                      </p:tavLst>
                                    </p:anim>
                                    <p:anim calcmode="lin" valueType="num">
                                      <p:cBhvr>
                                        <p:cTn id="31" dur="600" decel="100000"/>
                                        <p:tgtEl>
                                          <p:spTgt spid="4"/>
                                        </p:tgtEl>
                                        <p:attrNameLst>
                                          <p:attrName>ppt_x</p:attrName>
                                        </p:attrNameLst>
                                      </p:cBhvr>
                                      <p:tavLst>
                                        <p:tav tm="0">
                                          <p:val>
                                            <p:strVal val="ppt_x"/>
                                          </p:val>
                                        </p:tav>
                                        <p:tav tm="100000">
                                          <p:val>
                                            <p:strVal val="ppt_x-0.05"/>
                                          </p:val>
                                        </p:tav>
                                      </p:tavLst>
                                    </p:anim>
                                    <p:anim calcmode="lin" valueType="num">
                                      <p:cBhvr>
                                        <p:cTn id="32" dur="600" decel="100000"/>
                                        <p:tgtEl>
                                          <p:spTgt spid="4"/>
                                        </p:tgtEl>
                                        <p:attrNameLst>
                                          <p:attrName>ppt_y</p:attrName>
                                        </p:attrNameLst>
                                      </p:cBhvr>
                                      <p:tavLst>
                                        <p:tav tm="0">
                                          <p:val>
                                            <p:strVal val="ppt_y"/>
                                          </p:val>
                                        </p:tav>
                                        <p:tav tm="100000">
                                          <p:val>
                                            <p:strVal val="ppt_y+0.1"/>
                                          </p:val>
                                        </p:tav>
                                      </p:tavLst>
                                    </p:anim>
                                    <p:anim calcmode="lin" valueType="num">
                                      <p:cBhvr>
                                        <p:cTn id="33" dur="2400" accel="100000">
                                          <p:stCondLst>
                                            <p:cond delay="600"/>
                                          </p:stCondLst>
                                        </p:cTn>
                                        <p:tgtEl>
                                          <p:spTgt spid="4"/>
                                        </p:tgtEl>
                                        <p:attrNameLst>
                                          <p:attrName>ppt_x</p:attrName>
                                        </p:attrNameLst>
                                      </p:cBhvr>
                                      <p:tavLst>
                                        <p:tav tm="0">
                                          <p:val>
                                            <p:strVal val="ppt_x"/>
                                          </p:val>
                                        </p:tav>
                                        <p:tav tm="100000">
                                          <p:val>
                                            <p:strVal val="ppt_x+0.4+0.05"/>
                                          </p:val>
                                        </p:tav>
                                      </p:tavLst>
                                    </p:anim>
                                    <p:anim calcmode="lin" valueType="num">
                                      <p:cBhvr>
                                        <p:cTn id="34" dur="2400" accel="100000">
                                          <p:stCondLst>
                                            <p:cond delay="600"/>
                                          </p:stCondLst>
                                        </p:cTn>
                                        <p:tgtEl>
                                          <p:spTgt spid="4"/>
                                        </p:tgtEl>
                                        <p:attrNameLst>
                                          <p:attrName>ppt_y</p:attrName>
                                        </p:attrNameLst>
                                      </p:cBhvr>
                                      <p:tavLst>
                                        <p:tav tm="0">
                                          <p:val>
                                            <p:strVal val="ppt_y"/>
                                          </p:val>
                                        </p:tav>
                                        <p:tav tm="100000">
                                          <p:val>
                                            <p:strVal val="ppt_y-0.4-0.1"/>
                                          </p:val>
                                        </p:tav>
                                      </p:tavLst>
                                    </p:anim>
                                    <p:set>
                                      <p:cBhvr>
                                        <p:cTn id="35" dur="1" fill="hold">
                                          <p:stCondLst>
                                            <p:cond delay="2999"/>
                                          </p:stCondLst>
                                        </p:cTn>
                                        <p:tgtEl>
                                          <p:spTgt spid="4"/>
                                        </p:tgtEl>
                                        <p:attrNameLst>
                                          <p:attrName>style.visibility</p:attrName>
                                        </p:attrNameLst>
                                      </p:cBhvr>
                                      <p:to>
                                        <p:strVal val="hidden"/>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ntr" presetSubtype="0"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par>
                                <p:cTn id="41" presetID="10"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Title 1">
            <a:extLst>
              <a:ext uri="{FF2B5EF4-FFF2-40B4-BE49-F238E27FC236}">
                <a16:creationId xmlns:a16="http://schemas.microsoft.com/office/drawing/2014/main" id="{F859A946-F50E-3053-2BD8-927D5B2B3E5A}"/>
              </a:ext>
            </a:extLst>
          </p:cNvPr>
          <p:cNvSpPr>
            <a:spLocks noGrp="1" noChangeArrowheads="1"/>
          </p:cNvSpPr>
          <p:nvPr>
            <p:ph type="title"/>
          </p:nvPr>
        </p:nvSpPr>
        <p:spPr/>
        <p:txBody>
          <a:bodyPr/>
          <a:lstStyle/>
          <a:p>
            <a:endParaRPr lang="en-US" altLang="en-US">
              <a:ea typeface="ＭＳ Ｐゴシック" panose="020B0600070205080204" pitchFamily="34" charset="-128"/>
            </a:endParaRPr>
          </a:p>
        </p:txBody>
      </p:sp>
      <p:sp>
        <p:nvSpPr>
          <p:cNvPr id="110594" name="Content Placeholder 2">
            <a:extLst>
              <a:ext uri="{FF2B5EF4-FFF2-40B4-BE49-F238E27FC236}">
                <a16:creationId xmlns:a16="http://schemas.microsoft.com/office/drawing/2014/main" id="{D56B244A-E1A4-CC87-C0E0-C432D5DC3EA2}"/>
              </a:ext>
            </a:extLst>
          </p:cNvPr>
          <p:cNvSpPr>
            <a:spLocks noGrp="1" noChangeArrowheads="1"/>
          </p:cNvSpPr>
          <p:nvPr>
            <p:ph idx="1"/>
          </p:nvPr>
        </p:nvSpPr>
        <p:spPr/>
        <p:txBody>
          <a:bodyPr/>
          <a:lstStyle/>
          <a:p>
            <a:r>
              <a:rPr lang="en-US" altLang="en-US" sz="3600">
                <a:latin typeface="Arial" panose="020B0604020202020204" pitchFamily="34" charset="0"/>
                <a:ea typeface="ＭＳ Ｐゴシック" panose="020B0600070205080204" pitchFamily="34" charset="-128"/>
                <a:cs typeface="Arial" panose="020B0604020202020204" pitchFamily="34" charset="0"/>
              </a:rPr>
              <a:t>I ________________ it out!</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le 1">
            <a:extLst>
              <a:ext uri="{FF2B5EF4-FFF2-40B4-BE49-F238E27FC236}">
                <a16:creationId xmlns:a16="http://schemas.microsoft.com/office/drawing/2014/main" id="{40D3BC80-A412-6E10-62D4-E3D34C135452}"/>
              </a:ext>
            </a:extLst>
          </p:cNvPr>
          <p:cNvSpPr>
            <a:spLocks noGrp="1" noChangeArrowheads="1"/>
          </p:cNvSpPr>
          <p:nvPr>
            <p:ph type="title"/>
          </p:nvPr>
        </p:nvSpPr>
        <p:spPr>
          <a:xfrm>
            <a:off x="304800" y="304800"/>
            <a:ext cx="8458200" cy="838200"/>
          </a:xfrm>
        </p:spPr>
        <p:txBody>
          <a:bodyPr/>
          <a:lstStyle/>
          <a:p>
            <a:r>
              <a:rPr lang="en-US" altLang="en-US">
                <a:latin typeface="Arial" panose="020B0604020202020204" pitchFamily="34" charset="0"/>
                <a:ea typeface="ＭＳ Ｐゴシック" panose="020B0600070205080204" pitchFamily="34" charset="-128"/>
              </a:rPr>
              <a:t>Boundaries</a:t>
            </a:r>
          </a:p>
        </p:txBody>
      </p:sp>
      <p:sp>
        <p:nvSpPr>
          <p:cNvPr id="3" name="Content Placeholder 2">
            <a:extLst>
              <a:ext uri="{FF2B5EF4-FFF2-40B4-BE49-F238E27FC236}">
                <a16:creationId xmlns:a16="http://schemas.microsoft.com/office/drawing/2014/main" id="{94396565-248B-CEDC-E0E7-549C136E6D28}"/>
              </a:ext>
            </a:extLst>
          </p:cNvPr>
          <p:cNvSpPr>
            <a:spLocks noGrp="1"/>
          </p:cNvSpPr>
          <p:nvPr>
            <p:ph idx="1"/>
          </p:nvPr>
        </p:nvSpPr>
        <p:spPr>
          <a:xfrm>
            <a:off x="228600" y="1295400"/>
            <a:ext cx="8686800" cy="5410200"/>
          </a:xfrm>
        </p:spPr>
        <p:txBody>
          <a:bodyPr/>
          <a:lstStyle/>
          <a:p>
            <a:pPr marL="0" indent="0" algn="l">
              <a:defRPr/>
            </a:pPr>
            <a:r>
              <a:rPr lang="en-US" altLang="en-US" dirty="0">
                <a:solidFill>
                  <a:srgbClr val="00B050"/>
                </a:solidFill>
                <a:latin typeface="Arial" charset="0"/>
              </a:rPr>
              <a:t>Not the easy stuff.  How do you love and still remain whole?</a:t>
            </a:r>
          </a:p>
          <a:p>
            <a:pPr algn="l">
              <a:buFontTx/>
              <a:buChar char="•"/>
              <a:defRPr/>
            </a:pPr>
            <a:r>
              <a:rPr lang="en-US" altLang="en-US" dirty="0">
                <a:latin typeface="Arial" charset="0"/>
              </a:rPr>
              <a:t>Knowing our buttons</a:t>
            </a:r>
          </a:p>
          <a:p>
            <a:pPr algn="l">
              <a:buFontTx/>
              <a:buChar char="•"/>
              <a:defRPr/>
            </a:pPr>
            <a:r>
              <a:rPr lang="en-US" altLang="en-US" dirty="0">
                <a:latin typeface="Arial" charset="0"/>
              </a:rPr>
              <a:t>Being sensitive</a:t>
            </a:r>
          </a:p>
          <a:p>
            <a:pPr algn="l">
              <a:buFontTx/>
              <a:buChar char="•"/>
              <a:defRPr/>
            </a:pPr>
            <a:r>
              <a:rPr lang="en-US" altLang="en-US" dirty="0">
                <a:latin typeface="Arial" charset="0"/>
              </a:rPr>
              <a:t>Knowing who is the expert</a:t>
            </a:r>
          </a:p>
          <a:p>
            <a:pPr algn="l">
              <a:buFontTx/>
              <a:buChar char="•"/>
              <a:defRPr/>
            </a:pPr>
            <a:r>
              <a:rPr lang="en-US" altLang="en-US" dirty="0">
                <a:latin typeface="Arial" charset="0"/>
              </a:rPr>
              <a:t>Avoiding the rescue fantasy</a:t>
            </a:r>
          </a:p>
          <a:p>
            <a:pPr algn="l">
              <a:buFontTx/>
              <a:buChar char="•"/>
              <a:defRPr/>
            </a:pPr>
            <a:r>
              <a:rPr lang="en-US" altLang="en-US" dirty="0">
                <a:latin typeface="Arial" charset="0"/>
              </a:rPr>
              <a:t>Giving control back</a:t>
            </a:r>
          </a:p>
          <a:p>
            <a:pPr algn="l">
              <a:buFontTx/>
              <a:buChar char="•"/>
              <a:defRPr/>
            </a:pPr>
            <a:r>
              <a:rPr lang="en-US" altLang="en-US" dirty="0">
                <a:latin typeface="Arial" charset="0"/>
              </a:rPr>
              <a:t>How much do we share?</a:t>
            </a:r>
          </a:p>
          <a:p>
            <a:pPr algn="l">
              <a:buFontTx/>
              <a:buChar char="•"/>
              <a:defRPr/>
            </a:pPr>
            <a:r>
              <a:rPr lang="en-US" altLang="en-US" dirty="0">
                <a:latin typeface="Arial" charset="0"/>
              </a:rPr>
              <a:t>How much do we give to each youth?</a:t>
            </a:r>
          </a:p>
          <a:p>
            <a:pPr algn="l">
              <a:buFontTx/>
              <a:buChar char="•"/>
              <a:defRPr/>
            </a:pPr>
            <a:r>
              <a:rPr lang="en-US" altLang="en-US" dirty="0">
                <a:latin typeface="Arial" charset="0"/>
              </a:rPr>
              <a:t>I or We?</a:t>
            </a:r>
          </a:p>
          <a:p>
            <a:pPr algn="l">
              <a:buFontTx/>
              <a:buChar char="•"/>
              <a:defRPr/>
            </a:pPr>
            <a:r>
              <a:rPr lang="en-US" altLang="en-US" dirty="0">
                <a:solidFill>
                  <a:srgbClr val="00B050"/>
                </a:solidFill>
                <a:latin typeface="Arial" charset="0"/>
              </a:rPr>
              <a:t>How do we treat those at home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a:extLst>
              <a:ext uri="{FF2B5EF4-FFF2-40B4-BE49-F238E27FC236}">
                <a16:creationId xmlns:a16="http://schemas.microsoft.com/office/drawing/2014/main" id="{1D66038A-568A-0646-F561-9179A406A5F1}"/>
              </a:ext>
            </a:extLst>
          </p:cNvPr>
          <p:cNvSpPr>
            <a:spLocks noGrp="1" noChangeArrowheads="1"/>
          </p:cNvSpPr>
          <p:nvPr>
            <p:ph type="title"/>
          </p:nvPr>
        </p:nvSpPr>
        <p:spPr>
          <a:xfrm>
            <a:off x="304800" y="304800"/>
            <a:ext cx="8458200" cy="2133600"/>
          </a:xfrm>
        </p:spPr>
        <p:txBody>
          <a:bodyPr/>
          <a:lstStyle/>
          <a:p>
            <a:r>
              <a:rPr lang="en-US" altLang="en-US" sz="3200" dirty="0">
                <a:solidFill>
                  <a:schemeClr val="tx2">
                    <a:lumMod val="40000"/>
                    <a:lumOff val="60000"/>
                  </a:schemeClr>
                </a:solidFill>
                <a:latin typeface="Arial" panose="020B0604020202020204" pitchFamily="34" charset="0"/>
                <a:ea typeface="ＭＳ Ｐゴシック" panose="020B0600070205080204" pitchFamily="34" charset="-128"/>
                <a:cs typeface="Arial" panose="020B0604020202020204" pitchFamily="34" charset="0"/>
              </a:rPr>
              <a:t>Preventing Our Work From Damaging Our Home Relationships</a:t>
            </a:r>
          </a:p>
        </p:txBody>
      </p:sp>
      <p:pic>
        <p:nvPicPr>
          <p:cNvPr id="3" name="Picture 2" descr="A person and two babies with food on their faces&#10;&#10;Description automatically generated">
            <a:extLst>
              <a:ext uri="{FF2B5EF4-FFF2-40B4-BE49-F238E27FC236}">
                <a16:creationId xmlns:a16="http://schemas.microsoft.com/office/drawing/2014/main" id="{3FE978B2-5F3F-7214-A50F-E49901CBB9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2179664"/>
            <a:ext cx="6019800" cy="4180953"/>
          </a:xfrm>
          <a:prstGeom prst="rect">
            <a:avLst/>
          </a:prstGeom>
        </p:spPr>
      </p:pic>
    </p:spTree>
    <p:extLst>
      <p:ext uri="{BB962C8B-B14F-4D97-AF65-F5344CB8AC3E}">
        <p14:creationId xmlns:p14="http://schemas.microsoft.com/office/powerpoint/2010/main" val="406513180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7DDBD608-0735-8DB7-9E6C-A74B8C04A247}"/>
              </a:ext>
            </a:extLst>
          </p:cNvPr>
          <p:cNvSpPr>
            <a:spLocks noGrp="1" noChangeArrowheads="1"/>
          </p:cNvSpPr>
          <p:nvPr>
            <p:ph type="title"/>
          </p:nvPr>
        </p:nvSpPr>
        <p:spPr>
          <a:xfrm>
            <a:off x="304800" y="2209800"/>
            <a:ext cx="8458200" cy="2057400"/>
          </a:xfrm>
          <a:solidFill>
            <a:schemeClr val="accent4"/>
          </a:solidFill>
          <a:ln w="76200">
            <a:solidFill>
              <a:srgbClr val="7030A0"/>
            </a:solidFill>
          </a:ln>
        </p:spPr>
        <p:style>
          <a:lnRef idx="1">
            <a:schemeClr val="accent1"/>
          </a:lnRef>
          <a:fillRef idx="2">
            <a:schemeClr val="accent1"/>
          </a:fillRef>
          <a:effectRef idx="1">
            <a:schemeClr val="accent1"/>
          </a:effectRef>
          <a:fontRef idx="minor">
            <a:schemeClr val="dk1"/>
          </a:fontRef>
        </p:style>
        <p:txBody>
          <a:bodyPr/>
          <a:lstStyle/>
          <a:p>
            <a:br>
              <a:rPr lang="en-US" altLang="en-US" dirty="0">
                <a:solidFill>
                  <a:srgbClr val="DDDFED"/>
                </a:solidFill>
                <a:latin typeface="Arial" panose="020B0604020202020204" pitchFamily="34" charset="0"/>
                <a:ea typeface="ＭＳ Ｐゴシック" panose="020B0600070205080204" pitchFamily="34" charset="-128"/>
              </a:rPr>
            </a:br>
            <a:br>
              <a:rPr lang="en-US" altLang="en-US" dirty="0">
                <a:solidFill>
                  <a:srgbClr val="DDDFED"/>
                </a:solidFill>
                <a:latin typeface="Arial" panose="020B0604020202020204" pitchFamily="34" charset="0"/>
                <a:ea typeface="ＭＳ Ｐゴシック" panose="020B0600070205080204" pitchFamily="34" charset="-128"/>
              </a:rPr>
            </a:br>
            <a:r>
              <a:rPr lang="en-US" altLang="en-US" sz="3600" dirty="0">
                <a:solidFill>
                  <a:schemeClr val="accent2">
                    <a:lumMod val="75000"/>
                  </a:schemeClr>
                </a:solidFill>
                <a:latin typeface="Arial" panose="020B0604020202020204" pitchFamily="34" charset="0"/>
                <a:ea typeface="ＭＳ Ｐゴシック" panose="020B0600070205080204" pitchFamily="34" charset="-128"/>
                <a:cs typeface="Arial" panose="020B0604020202020204" pitchFamily="34" charset="0"/>
              </a:rPr>
              <a:t>Almost done!!</a:t>
            </a:r>
            <a:br>
              <a:rPr lang="en-US" altLang="en-US" dirty="0">
                <a:solidFill>
                  <a:schemeClr val="accent2">
                    <a:lumMod val="75000"/>
                  </a:schemeClr>
                </a:solidFill>
                <a:latin typeface="Arial" panose="020B0604020202020204" pitchFamily="34" charset="0"/>
                <a:ea typeface="ＭＳ Ｐゴシック" panose="020B0600070205080204" pitchFamily="34" charset="-128"/>
              </a:rPr>
            </a:br>
            <a:br>
              <a:rPr lang="en-US" altLang="en-US" dirty="0">
                <a:solidFill>
                  <a:schemeClr val="accent2">
                    <a:lumMod val="75000"/>
                  </a:schemeClr>
                </a:solidFill>
                <a:latin typeface="Arial" panose="020B0604020202020204" pitchFamily="34" charset="0"/>
                <a:ea typeface="ＭＳ Ｐゴシック" panose="020B0600070205080204" pitchFamily="34" charset="-128"/>
              </a:rPr>
            </a:br>
            <a:endParaRPr lang="en-US" altLang="en-US" sz="3600" dirty="0">
              <a:solidFill>
                <a:schemeClr val="accent2">
                  <a:lumMod val="75000"/>
                </a:schemeClr>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6810703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a:extLst>
              <a:ext uri="{FF2B5EF4-FFF2-40B4-BE49-F238E27FC236}">
                <a16:creationId xmlns:a16="http://schemas.microsoft.com/office/drawing/2014/main" id="{4C0AFD9A-C687-3BCB-1D22-A5611CD83A40}"/>
              </a:ext>
            </a:extLst>
          </p:cNvPr>
          <p:cNvSpPr>
            <a:spLocks noGrp="1" noChangeArrowheads="1"/>
          </p:cNvSpPr>
          <p:nvPr>
            <p:ph type="title"/>
          </p:nvPr>
        </p:nvSpPr>
        <p:spPr>
          <a:xfrm>
            <a:off x="304800" y="304800"/>
            <a:ext cx="8458200" cy="838200"/>
          </a:xfrm>
        </p:spPr>
        <p:txBody>
          <a:bodyPr/>
          <a:lstStyle/>
          <a:p>
            <a:r>
              <a:rPr lang="en-US" altLang="en-US" sz="2800" dirty="0">
                <a:latin typeface="Arial" panose="020B0604020202020204" pitchFamily="34" charset="0"/>
                <a:ea typeface="ＭＳ Ｐゴシック" panose="020B0600070205080204" pitchFamily="34" charset="-128"/>
              </a:rPr>
              <a:t>How will we judge our success? </a:t>
            </a:r>
            <a:br>
              <a:rPr lang="en-US" altLang="en-US" sz="2800" dirty="0">
                <a:latin typeface="Arial" panose="020B0604020202020204" pitchFamily="34" charset="0"/>
                <a:ea typeface="ＭＳ Ｐゴシック" panose="020B0600070205080204" pitchFamily="34" charset="-128"/>
              </a:rPr>
            </a:br>
            <a:endParaRPr lang="en-US" altLang="en-US" sz="2400" dirty="0">
              <a:latin typeface="Arial" panose="020B0604020202020204" pitchFamily="34" charset="0"/>
              <a:ea typeface="ＭＳ Ｐゴシック" panose="020B0600070205080204" pitchFamily="34" charset="-128"/>
            </a:endParaRPr>
          </a:p>
        </p:txBody>
      </p:sp>
      <p:sp>
        <p:nvSpPr>
          <p:cNvPr id="3" name="Content Placeholder 2">
            <a:extLst>
              <a:ext uri="{FF2B5EF4-FFF2-40B4-BE49-F238E27FC236}">
                <a16:creationId xmlns:a16="http://schemas.microsoft.com/office/drawing/2014/main" id="{7730F106-9D86-CFDA-99F0-493742D96288}"/>
              </a:ext>
            </a:extLst>
          </p:cNvPr>
          <p:cNvSpPr>
            <a:spLocks noGrp="1" noChangeArrowheads="1"/>
          </p:cNvSpPr>
          <p:nvPr>
            <p:ph idx="1"/>
          </p:nvPr>
        </p:nvSpPr>
        <p:spPr>
          <a:xfrm>
            <a:off x="228600" y="2209800"/>
            <a:ext cx="8686800" cy="4495800"/>
          </a:xfrm>
        </p:spPr>
        <p:txBody>
          <a:bodyPr/>
          <a:lstStyle/>
          <a:p>
            <a:pPr marL="0" indent="0" algn="l"/>
            <a:r>
              <a:rPr lang="en-US" altLang="en-US" sz="2400" dirty="0">
                <a:latin typeface="Arial" panose="020B0604020202020204" pitchFamily="34" charset="0"/>
                <a:ea typeface="ＭＳ Ｐゴシック" panose="020B0600070205080204" pitchFamily="34" charset="-128"/>
              </a:rPr>
              <a:t>Through easy measurements: placements, grades, jobs, health  status. . . and mental health rates </a:t>
            </a:r>
          </a:p>
          <a:p>
            <a:pPr algn="l">
              <a:buFontTx/>
              <a:buChar char="•"/>
            </a:pPr>
            <a:endParaRPr lang="en-US" altLang="en-US" sz="2400" dirty="0">
              <a:latin typeface="Arial" panose="020B0604020202020204" pitchFamily="34" charset="0"/>
              <a:ea typeface="ＭＳ Ｐゴシック" panose="020B0600070205080204" pitchFamily="34" charset="-128"/>
            </a:endParaRPr>
          </a:p>
          <a:p>
            <a:pPr marL="0" indent="0" algn="l"/>
            <a:endParaRPr lang="en-US" altLang="en-US" sz="2400" dirty="0">
              <a:solidFill>
                <a:schemeClr val="tx2"/>
              </a:solidFill>
              <a:latin typeface="Arial" panose="020B0604020202020204" pitchFamily="34" charset="0"/>
              <a:ea typeface="ＭＳ Ｐゴシック" panose="020B0600070205080204" pitchFamily="34" charset="-128"/>
            </a:endParaRPr>
          </a:p>
          <a:p>
            <a:pPr marL="0" indent="0" algn="l"/>
            <a:r>
              <a:rPr lang="en-US" altLang="en-US" sz="2400" dirty="0">
                <a:solidFill>
                  <a:schemeClr val="tx2"/>
                </a:solidFill>
                <a:latin typeface="Arial" panose="020B0604020202020204" pitchFamily="34" charset="0"/>
                <a:ea typeface="ＭＳ Ｐゴシック" panose="020B0600070205080204" pitchFamily="34" charset="-128"/>
              </a:rPr>
              <a:t>But mostly in vital ways not easily measured . . .   </a:t>
            </a:r>
          </a:p>
          <a:p>
            <a:pPr algn="l">
              <a:buFontTx/>
              <a:buChar char="•"/>
            </a:pPr>
            <a:endParaRPr lang="en-US" altLang="en-US" sz="2400" dirty="0">
              <a:latin typeface="Arial" panose="020B0604020202020204" pitchFamily="34" charset="0"/>
              <a:ea typeface="ＭＳ Ｐゴシック" panose="020B0600070205080204" pitchFamily="34" charset="-128"/>
            </a:endParaRPr>
          </a:p>
          <a:p>
            <a:pPr algn="l">
              <a:buFontTx/>
              <a:buChar char="•"/>
            </a:pPr>
            <a:endParaRPr lang="en-US" altLang="en-US" sz="2400" dirty="0">
              <a:solidFill>
                <a:srgbClr val="00B05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9547839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a:extLst>
              <a:ext uri="{FF2B5EF4-FFF2-40B4-BE49-F238E27FC236}">
                <a16:creationId xmlns:a16="http://schemas.microsoft.com/office/drawing/2014/main" id="{4C0AFD9A-C687-3BCB-1D22-A5611CD83A40}"/>
              </a:ext>
            </a:extLst>
          </p:cNvPr>
          <p:cNvSpPr>
            <a:spLocks noGrp="1" noChangeArrowheads="1"/>
          </p:cNvSpPr>
          <p:nvPr>
            <p:ph type="title"/>
          </p:nvPr>
        </p:nvSpPr>
        <p:spPr>
          <a:xfrm>
            <a:off x="304800" y="304800"/>
            <a:ext cx="8458200" cy="838200"/>
          </a:xfrm>
        </p:spPr>
        <p:txBody>
          <a:bodyPr/>
          <a:lstStyle/>
          <a:p>
            <a:r>
              <a:rPr lang="en-US" altLang="en-US" sz="2800" dirty="0">
                <a:latin typeface="Arial" panose="020B0604020202020204" pitchFamily="34" charset="0"/>
                <a:ea typeface="ＭＳ Ｐゴシック" panose="020B0600070205080204" pitchFamily="34" charset="-128"/>
              </a:rPr>
              <a:t>How will we judge our success? </a:t>
            </a:r>
            <a:br>
              <a:rPr lang="en-US" altLang="en-US" sz="2800" dirty="0">
                <a:latin typeface="Arial" panose="020B0604020202020204" pitchFamily="34" charset="0"/>
                <a:ea typeface="ＭＳ Ｐゴシック" panose="020B0600070205080204" pitchFamily="34" charset="-128"/>
              </a:rPr>
            </a:br>
            <a:endParaRPr lang="en-US" altLang="en-US" sz="2400" dirty="0">
              <a:latin typeface="Arial" panose="020B0604020202020204" pitchFamily="34" charset="0"/>
              <a:ea typeface="ＭＳ Ｐゴシック" panose="020B0600070205080204" pitchFamily="34" charset="-128"/>
            </a:endParaRPr>
          </a:p>
        </p:txBody>
      </p:sp>
      <p:sp>
        <p:nvSpPr>
          <p:cNvPr id="3" name="Content Placeholder 2">
            <a:extLst>
              <a:ext uri="{FF2B5EF4-FFF2-40B4-BE49-F238E27FC236}">
                <a16:creationId xmlns:a16="http://schemas.microsoft.com/office/drawing/2014/main" id="{7730F106-9D86-CFDA-99F0-493742D96288}"/>
              </a:ext>
            </a:extLst>
          </p:cNvPr>
          <p:cNvSpPr>
            <a:spLocks noGrp="1" noChangeArrowheads="1"/>
          </p:cNvSpPr>
          <p:nvPr>
            <p:ph idx="1"/>
          </p:nvPr>
        </p:nvSpPr>
        <p:spPr>
          <a:xfrm>
            <a:off x="228600" y="3200400"/>
            <a:ext cx="8686800" cy="3505200"/>
          </a:xfrm>
        </p:spPr>
        <p:txBody>
          <a:bodyPr/>
          <a:lstStyle/>
          <a:p>
            <a:pPr marL="0" indent="0"/>
            <a:r>
              <a:rPr lang="en-US" altLang="en-US" dirty="0">
                <a:solidFill>
                  <a:schemeClr val="tx1">
                    <a:lumMod val="95000"/>
                  </a:schemeClr>
                </a:solidFill>
                <a:latin typeface="Aptos" panose="020B0004020202020204" pitchFamily="34" charset="0"/>
                <a:ea typeface="ＭＳ Ｐゴシック" panose="020B0600070205080204" pitchFamily="34" charset="-128"/>
              </a:rPr>
              <a:t>When people feel, seen, heard, and empowered. </a:t>
            </a:r>
          </a:p>
        </p:txBody>
      </p:sp>
    </p:spTree>
    <p:extLst>
      <p:ext uri="{BB962C8B-B14F-4D97-AF65-F5344CB8AC3E}">
        <p14:creationId xmlns:p14="http://schemas.microsoft.com/office/powerpoint/2010/main" val="426466847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8078C4-1C48-8F79-CED8-67FB9DAF612A}"/>
              </a:ext>
            </a:extLst>
          </p:cNvPr>
          <p:cNvSpPr>
            <a:spLocks noGrp="1"/>
          </p:cNvSpPr>
          <p:nvPr>
            <p:ph idx="1"/>
          </p:nvPr>
        </p:nvSpPr>
        <p:spPr>
          <a:xfrm>
            <a:off x="228600" y="457200"/>
            <a:ext cx="8686800" cy="6248400"/>
          </a:xfrm>
        </p:spPr>
        <p:txBody>
          <a:bodyPr/>
          <a:lstStyle/>
          <a:p>
            <a:pPr algn="l"/>
            <a:r>
              <a:rPr lang="en-US" dirty="0">
                <a:solidFill>
                  <a:schemeClr val="tx2"/>
                </a:solidFill>
                <a:latin typeface="Arial" panose="020B0604020202020204" pitchFamily="34" charset="0"/>
                <a:cs typeface="Arial" panose="020B0604020202020204" pitchFamily="34" charset="0"/>
              </a:rPr>
              <a:t>Why Do We Love?</a:t>
            </a:r>
          </a:p>
          <a:p>
            <a:pPr algn="l"/>
            <a:r>
              <a:rPr lang="en-US" sz="2400" dirty="0">
                <a:latin typeface="Arial" panose="020B0604020202020204" pitchFamily="34" charset="0"/>
                <a:cs typeface="Arial" panose="020B0604020202020204" pitchFamily="34" charset="0"/>
              </a:rPr>
              <a:t>So people know they are worthy of being loved . . .</a:t>
            </a:r>
          </a:p>
          <a:p>
            <a:pPr algn="l"/>
            <a:r>
              <a:rPr lang="en-US" sz="2400" dirty="0">
                <a:latin typeface="Arial" panose="020B0604020202020204" pitchFamily="34" charset="0"/>
                <a:cs typeface="Arial" panose="020B0604020202020204" pitchFamily="34" charset="0"/>
              </a:rPr>
              <a:t>					</a:t>
            </a:r>
            <a:r>
              <a:rPr lang="en-US" sz="1400" dirty="0">
                <a:solidFill>
                  <a:schemeClr val="tx2">
                    <a:lumMod val="20000"/>
                    <a:lumOff val="80000"/>
                  </a:schemeClr>
                </a:solidFill>
                <a:latin typeface="Arial" panose="020B0604020202020204" pitchFamily="34" charset="0"/>
                <a:cs typeface="Arial" panose="020B0604020202020204" pitchFamily="34" charset="0"/>
              </a:rPr>
              <a:t>Kevin Ryan, Former CEO Covenant House International</a:t>
            </a:r>
            <a:endParaRPr lang="en-US" dirty="0">
              <a:solidFill>
                <a:schemeClr val="tx2">
                  <a:lumMod val="20000"/>
                  <a:lumOff val="80000"/>
                </a:schemeClr>
              </a:solidFill>
              <a:latin typeface="Arial" panose="020B0604020202020204" pitchFamily="34" charset="0"/>
              <a:cs typeface="Arial" panose="020B0604020202020204" pitchFamily="34" charset="0"/>
            </a:endParaRPr>
          </a:p>
          <a:p>
            <a:pPr algn="l"/>
            <a:r>
              <a:rPr lang="en-US" dirty="0">
                <a:solidFill>
                  <a:schemeClr val="tx2"/>
                </a:solidFill>
                <a:latin typeface="Arial" panose="020B0604020202020204" pitchFamily="34" charset="0"/>
                <a:cs typeface="Arial" panose="020B0604020202020204" pitchFamily="34" charset="0"/>
              </a:rPr>
              <a:t>Why Do We Respectfully Listen?</a:t>
            </a:r>
          </a:p>
          <a:p>
            <a:pPr algn="l"/>
            <a:r>
              <a:rPr lang="en-US" sz="2400" dirty="0">
                <a:latin typeface="Arial" panose="020B0604020202020204" pitchFamily="34" charset="0"/>
                <a:cs typeface="Arial" panose="020B0604020202020204" pitchFamily="34" charset="0"/>
              </a:rPr>
              <a:t>So people know they should be heard  . . .</a:t>
            </a:r>
          </a:p>
          <a:p>
            <a:pPr algn="l"/>
            <a:endParaRPr lang="en-US" dirty="0">
              <a:latin typeface="Arial" panose="020B0604020202020204" pitchFamily="34" charset="0"/>
              <a:cs typeface="Arial" panose="020B0604020202020204" pitchFamily="34" charset="0"/>
            </a:endParaRPr>
          </a:p>
          <a:p>
            <a:pPr algn="l"/>
            <a:r>
              <a:rPr lang="en-US" dirty="0">
                <a:solidFill>
                  <a:schemeClr val="tx2"/>
                </a:solidFill>
                <a:latin typeface="Arial" panose="020B0604020202020204" pitchFamily="34" charset="0"/>
                <a:cs typeface="Arial" panose="020B0604020202020204" pitchFamily="34" charset="0"/>
              </a:rPr>
              <a:t>Why Do We Protect?</a:t>
            </a:r>
          </a:p>
          <a:p>
            <a:pPr algn="l"/>
            <a:r>
              <a:rPr lang="en-US" sz="2400" dirty="0">
                <a:latin typeface="Arial" panose="020B0604020202020204" pitchFamily="34" charset="0"/>
                <a:cs typeface="Arial" panose="020B0604020202020204" pitchFamily="34" charset="0"/>
              </a:rPr>
              <a:t>So people know they deserve to feel safe . . .</a:t>
            </a:r>
          </a:p>
          <a:p>
            <a:pPr algn="l"/>
            <a:endParaRPr lang="en-US" dirty="0">
              <a:latin typeface="Arial" panose="020B0604020202020204" pitchFamily="34" charset="0"/>
              <a:cs typeface="Arial" panose="020B0604020202020204" pitchFamily="34" charset="0"/>
            </a:endParaRPr>
          </a:p>
          <a:p>
            <a:pPr algn="l"/>
            <a:r>
              <a:rPr lang="en-US" dirty="0">
                <a:solidFill>
                  <a:schemeClr val="tx2"/>
                </a:solidFill>
                <a:latin typeface="Arial" panose="020B0604020202020204" pitchFamily="34" charset="0"/>
                <a:cs typeface="Arial" panose="020B0604020202020204" pitchFamily="34" charset="0"/>
              </a:rPr>
              <a:t>Why Do We Offer Relentless Support?</a:t>
            </a:r>
          </a:p>
          <a:p>
            <a:pPr algn="l"/>
            <a:r>
              <a:rPr lang="en-US" sz="2400" dirty="0">
                <a:latin typeface="Arial" panose="020B0604020202020204" pitchFamily="34" charset="0"/>
                <a:cs typeface="Arial" panose="020B0604020202020204" pitchFamily="34" charset="0"/>
              </a:rPr>
              <a:t>So people know that nobody should give up on them, and they must always hold hope for progress  . . .</a:t>
            </a:r>
          </a:p>
        </p:txBody>
      </p:sp>
    </p:spTree>
    <p:extLst>
      <p:ext uri="{BB962C8B-B14F-4D97-AF65-F5344CB8AC3E}">
        <p14:creationId xmlns:p14="http://schemas.microsoft.com/office/powerpoint/2010/main" val="1971316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250817-6320-C658-5522-F25EAA5CE97D}"/>
              </a:ext>
            </a:extLst>
          </p:cNvPr>
          <p:cNvSpPr>
            <a:spLocks noGrp="1"/>
          </p:cNvSpPr>
          <p:nvPr>
            <p:ph idx="1"/>
          </p:nvPr>
        </p:nvSpPr>
        <p:spPr>
          <a:xfrm>
            <a:off x="228600" y="2895600"/>
            <a:ext cx="8686800" cy="3810000"/>
          </a:xfrm>
        </p:spPr>
        <p:txBody>
          <a:bodyPr/>
          <a:lstStyle/>
          <a:p>
            <a:pPr algn="l"/>
            <a:r>
              <a:rPr lang="en-US" dirty="0">
                <a:solidFill>
                  <a:schemeClr val="tx2"/>
                </a:solidFill>
                <a:latin typeface="Arial" panose="020B0604020202020204" pitchFamily="34" charset="0"/>
                <a:cs typeface="Arial" panose="020B0604020202020204" pitchFamily="34" charset="0"/>
              </a:rPr>
              <a:t>Why Do We Ask Nothing in Return?</a:t>
            </a:r>
          </a:p>
          <a:p>
            <a:pPr algn="l"/>
            <a:r>
              <a:rPr lang="en-US" sz="2800" dirty="0">
                <a:latin typeface="Arial" panose="020B0604020202020204" pitchFamily="34" charset="0"/>
                <a:cs typeface="Arial" panose="020B0604020202020204" pitchFamily="34" charset="0"/>
              </a:rPr>
              <a:t>So people can learn that some people can be worthy of trust. . .</a:t>
            </a:r>
          </a:p>
          <a:p>
            <a:endParaRPr lang="en-US" dirty="0"/>
          </a:p>
        </p:txBody>
      </p:sp>
    </p:spTree>
    <p:extLst>
      <p:ext uri="{BB962C8B-B14F-4D97-AF65-F5344CB8AC3E}">
        <p14:creationId xmlns:p14="http://schemas.microsoft.com/office/powerpoint/2010/main" val="1196526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itle master">
  <a:themeElements>
    <a:clrScheme name="">
      <a:dk1>
        <a:srgbClr val="808080"/>
      </a:dk1>
      <a:lt1>
        <a:srgbClr val="FFFFFF"/>
      </a:lt1>
      <a:dk2>
        <a:srgbClr val="0039AC"/>
      </a:dk2>
      <a:lt2>
        <a:srgbClr val="FFFF00"/>
      </a:lt2>
      <a:accent1>
        <a:srgbClr val="00CC99"/>
      </a:accent1>
      <a:accent2>
        <a:srgbClr val="3333CC"/>
      </a:accent2>
      <a:accent3>
        <a:srgbClr val="AAAED2"/>
      </a:accent3>
      <a:accent4>
        <a:srgbClr val="DADADA"/>
      </a:accent4>
      <a:accent5>
        <a:srgbClr val="AAE2CA"/>
      </a:accent5>
      <a:accent6>
        <a:srgbClr val="2D2DB9"/>
      </a:accent6>
      <a:hlink>
        <a:srgbClr val="CCCCFF"/>
      </a:hlink>
      <a:folHlink>
        <a:srgbClr val="B2B2B2"/>
      </a:folHlink>
    </a:clrScheme>
    <a:fontScheme name="Title master">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lnDef>
  </a:objectDefaults>
  <a:extraClrSchemeLst>
    <a:extraClrScheme>
      <a:clrScheme name="Title master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itle master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itle master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itle master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itle master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itle master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itle master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hart master">
  <a:themeElements>
    <a:clrScheme name="">
      <a:dk1>
        <a:srgbClr val="808080"/>
      </a:dk1>
      <a:lt1>
        <a:srgbClr val="FFFFFF"/>
      </a:lt1>
      <a:dk2>
        <a:srgbClr val="0039AC"/>
      </a:dk2>
      <a:lt2>
        <a:srgbClr val="FFFF00"/>
      </a:lt2>
      <a:accent1>
        <a:srgbClr val="00CC99"/>
      </a:accent1>
      <a:accent2>
        <a:srgbClr val="3333CC"/>
      </a:accent2>
      <a:accent3>
        <a:srgbClr val="AAAED2"/>
      </a:accent3>
      <a:accent4>
        <a:srgbClr val="DADADA"/>
      </a:accent4>
      <a:accent5>
        <a:srgbClr val="AAE2CA"/>
      </a:accent5>
      <a:accent6>
        <a:srgbClr val="2D2DB9"/>
      </a:accent6>
      <a:hlink>
        <a:srgbClr val="CCCCFF"/>
      </a:hlink>
      <a:folHlink>
        <a:srgbClr val="B2B2B2"/>
      </a:folHlink>
    </a:clrScheme>
    <a:fontScheme name="Chart master">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lnDef>
  </a:objectDefaults>
  <a:extraClrSchemeLst>
    <a:extraClrScheme>
      <a:clrScheme name="Chart master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hart master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hart master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hart master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hart master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hart master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hart master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C:\Documents and Settings\forke\Application Data\Microsoft\Templates\Blank Presentation.pot</Template>
  <TotalTime>846</TotalTime>
  <Words>3860</Words>
  <Application>Microsoft Macintosh PowerPoint</Application>
  <PresentationFormat>On-screen Show (4:3)</PresentationFormat>
  <Paragraphs>551</Paragraphs>
  <Slides>119</Slides>
  <Notes>9</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119</vt:i4>
      </vt:variant>
    </vt:vector>
  </HeadingPairs>
  <TitlesOfParts>
    <vt:vector size="131" baseType="lpstr">
      <vt:lpstr>ＭＳ Ｐゴシック</vt:lpstr>
      <vt:lpstr>Aptos</vt:lpstr>
      <vt:lpstr>Arial</vt:lpstr>
      <vt:lpstr>Arial Black</vt:lpstr>
      <vt:lpstr>Arial Rounded MT Bold</vt:lpstr>
      <vt:lpstr>Calibri</vt:lpstr>
      <vt:lpstr>Montserrat Classic</vt:lpstr>
      <vt:lpstr>Symbol</vt:lpstr>
      <vt:lpstr>Times New Roman</vt:lpstr>
      <vt:lpstr>Wingdings</vt:lpstr>
      <vt:lpstr>Title master</vt:lpstr>
      <vt:lpstr>Chart master</vt:lpstr>
      <vt:lpstr>The Power of Resilience-based, Trauma-Sensitive, Strength Focused Communication to Build Youth</vt:lpstr>
      <vt:lpstr>PowerPoint Presentation</vt:lpstr>
      <vt:lpstr>Childhood Trauma May Affect:</vt:lpstr>
      <vt:lpstr>PowerPoint Presentation</vt:lpstr>
      <vt:lpstr>To build strong youth, we need to serve them with. . .</vt:lpstr>
      <vt:lpstr>An Integrated Model that includes all we’ve learned from:  Positive Youth Development Resilience Building Strategies Trauma-Sensitive Practices </vt:lpstr>
      <vt:lpstr>The balance – No Jargon</vt:lpstr>
      <vt:lpstr>Why the greatest progress with adolescents, but especially for those with the hardest lives, depend on our relationships</vt:lpstr>
      <vt:lpstr>PowerPoint Presentation</vt:lpstr>
      <vt:lpstr>PowerPoint Presentation</vt:lpstr>
      <vt:lpstr>  The First Step of Promoting Positive Youth Development:   Engaging Adults to be Pro-Development  </vt:lpstr>
      <vt:lpstr>The Fundamental Questions of Adolescence</vt:lpstr>
      <vt:lpstr>What is The Fundamental Question Adults Have about Adolescence?</vt:lpstr>
      <vt:lpstr>Why are these even questions?</vt:lpstr>
      <vt:lpstr>We Must Flip the Cultural Narrative About Teens</vt:lpstr>
      <vt:lpstr>Myths and Misunderstandings that Disempower Parents and Professionals</vt:lpstr>
      <vt:lpstr>We Have to Share the Truths about Adolescents</vt:lpstr>
      <vt:lpstr>  Brain Development for Communicators  </vt:lpstr>
      <vt:lpstr>  Emotional centers develop first  Development is a process not an event  Reasoning ability ALWAYS exists, but is solidifying  </vt:lpstr>
      <vt:lpstr>Enrichment and Protection</vt:lpstr>
      <vt:lpstr>Why super - learners must push the edges.  And, our role.</vt:lpstr>
      <vt:lpstr>Communication for the Developing Brain (Which incidentally is inside of a person)</vt:lpstr>
      <vt:lpstr>PowerPoint Presentation</vt:lpstr>
      <vt:lpstr>NeuroScience 101</vt:lpstr>
      <vt:lpstr>PowerPoint Presentation</vt:lpstr>
      <vt:lpstr>  Resilience  </vt:lpstr>
      <vt:lpstr>PowerPoint Presentation</vt:lpstr>
      <vt:lpstr>PowerPoint Presentation</vt:lpstr>
      <vt:lpstr>        Stress with an Immediate Threat      </vt:lpstr>
      <vt:lpstr>PowerPoint Presentation</vt:lpstr>
      <vt:lpstr>The Bottom Line</vt:lpstr>
      <vt:lpstr>Resilience</vt:lpstr>
      <vt:lpstr>Resilience</vt:lpstr>
      <vt:lpstr>Above all . . . human connection</vt:lpstr>
      <vt:lpstr>  Trauma-Sensitive Practices  </vt:lpstr>
      <vt:lpstr>Childhood Trauma May Affect:</vt:lpstr>
      <vt:lpstr>PowerPoint Presentation</vt:lpstr>
      <vt:lpstr>The Potential Effect of ACEs on Behavior</vt:lpstr>
      <vt:lpstr>Key Principles of Trauma  Sensitive Practices</vt:lpstr>
      <vt:lpstr>Effective Trauma-sensitive Practice Ensures People are Seen and Heard</vt:lpstr>
      <vt:lpstr>PowerPoint Presentation</vt:lpstr>
      <vt:lpstr>PowerPoint Presentation</vt:lpstr>
      <vt:lpstr>PowerPoint Presentation</vt:lpstr>
      <vt:lpstr>PowerPoint Presentation</vt:lpstr>
      <vt:lpstr>“Doc, I have an anger problem.”</vt:lpstr>
      <vt:lpstr>How Do Hard Lives Make People Experience Interactions and Transitions Differently?  Every new situation is potentially dangerous</vt:lpstr>
      <vt:lpstr>Every interaction is an opportunity to offer safety and security and thereby quiet the vigilant part of the brain.  In doing so, the protector’s brain may have protection to spare - offered through compassion and altruism. </vt:lpstr>
      <vt:lpstr>Working with Youth Who Have Suffered is Not Always Affirming</vt:lpstr>
      <vt:lpstr>PowerPoint Presentation</vt:lpstr>
      <vt:lpstr>  Strength-based Communication  </vt:lpstr>
      <vt:lpstr>Strength- based communication is rooted in potential</vt:lpstr>
      <vt:lpstr>PowerPoint Presentation</vt:lpstr>
      <vt:lpstr>We Must Use Praise Wisely</vt:lpstr>
      <vt:lpstr>PowerPoint Presentation</vt:lpstr>
      <vt:lpstr>What is NOT Meant by Strength-Based Communication</vt:lpstr>
      <vt:lpstr>We must help people know we’ll be there when they most need us</vt:lpstr>
      <vt:lpstr>Strength-based Communication is about battling shame, stigma, and demoralization</vt:lpstr>
      <vt:lpstr>Seeing strengths . . .   . . . Leveraging strengths to address challenges</vt:lpstr>
      <vt:lpstr>      </vt:lpstr>
      <vt:lpstr>PowerPoint Presentation</vt:lpstr>
      <vt:lpstr>Loving???</vt:lpstr>
      <vt:lpstr>Behavioral progress is made by leveraging existing strengths</vt:lpstr>
      <vt:lpstr>PowerPoint Presentation</vt:lpstr>
      <vt:lpstr>Secure and Sustained</vt:lpstr>
      <vt:lpstr>PowerPoint Presentation</vt:lpstr>
      <vt:lpstr>  Giving Youth Control Over Their Decisions  </vt:lpstr>
      <vt:lpstr>PowerPoint Presentation</vt:lpstr>
      <vt:lpstr>PowerPoint Presentation</vt:lpstr>
      <vt:lpstr>Stress, and coregulation</vt:lpstr>
      <vt:lpstr>Good Stress</vt:lpstr>
      <vt:lpstr>Toxic Stress</vt:lpstr>
      <vt:lpstr>Tolerable Stress</vt:lpstr>
      <vt:lpstr>Calmness, even amidst a chaotic reality, helps youth access their thinking powers and compassionate natures</vt:lpstr>
      <vt:lpstr>PowerPoint Presentation</vt:lpstr>
      <vt:lpstr>PowerPoint Presentation</vt:lpstr>
      <vt:lpstr>PowerPoint Presentation</vt:lpstr>
      <vt:lpstr>The Language of Resilience . . .    . . . offers support  while increasing the window of tolerable stress  </vt:lpstr>
      <vt:lpstr>PowerPoint Presentation</vt:lpstr>
      <vt:lpstr>Words Express How We Think </vt:lpstr>
      <vt:lpstr>Words Express How We Think</vt:lpstr>
      <vt:lpstr>Notice in these examples.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 build control every time we engage their thinking capacities instead of trigger their emotional responses</vt:lpstr>
      <vt:lpstr>PowerPoint Presentation</vt:lpstr>
      <vt:lpstr>PowerPoint Presentation</vt:lpstr>
      <vt:lpstr>      The World Happens to Me   or   I control my Destiny</vt:lpstr>
      <vt:lpstr>PowerPoint Presentation</vt:lpstr>
      <vt:lpstr>  We gain control when we can wisely manage stress  </vt:lpstr>
      <vt:lpstr>Stress Management and Resilience</vt:lpstr>
      <vt:lpstr>PowerPoint Presentation</vt:lpstr>
      <vt:lpstr>PowerPoint Presentation</vt:lpstr>
      <vt:lpstr>A Comprehensive Stress Management Plan Includes:</vt:lpstr>
      <vt:lpstr> </vt:lpstr>
      <vt:lpstr>  For us to support youth to Be OK, We Have to Be Ok, and We DESERVE to Be OK  Integrating Self-care Into Our Real Lives  </vt:lpstr>
      <vt:lpstr>Becoming a “Protector” or “Sensor” Takes a Personal Toll</vt:lpstr>
      <vt:lpstr>It is not about . . .</vt:lpstr>
      <vt:lpstr>Nor about . . .</vt:lpstr>
      <vt:lpstr>It is about . . .</vt:lpstr>
      <vt:lpstr>It is about . . .</vt:lpstr>
      <vt:lpstr>The Worst thing is not to be stressed . . . it is to be NUMB</vt:lpstr>
      <vt:lpstr>PowerPoint Presentation</vt:lpstr>
      <vt:lpstr>Do the work in real time, there is no choice</vt:lpstr>
      <vt:lpstr>PowerPoint Presentation</vt:lpstr>
      <vt:lpstr>PowerPoint Presentation</vt:lpstr>
      <vt:lpstr>Boundaries</vt:lpstr>
      <vt:lpstr>Preventing Our Work From Damaging Our Home Relationships</vt:lpstr>
      <vt:lpstr>  Almost done!!  </vt:lpstr>
      <vt:lpstr>How will we judge our success?  </vt:lpstr>
      <vt:lpstr>How will we judge our success?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Kids Are Not Broken:  Recognizing and Building on the Strengths of Marginalized and Traumatized Youth</dc:title>
  <dc:creator>kgtalks@gmail.com</dc:creator>
  <cp:lastModifiedBy>McCormick, Bridget</cp:lastModifiedBy>
  <cp:revision>94</cp:revision>
  <cp:lastPrinted>2024-07-09T02:10:48Z</cp:lastPrinted>
  <dcterms:created xsi:type="dcterms:W3CDTF">2016-09-04T13:12:28Z</dcterms:created>
  <dcterms:modified xsi:type="dcterms:W3CDTF">2026-07-17T22:14:59Z</dcterms:modified>
</cp:coreProperties>
</file>