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38404800" cy="41148000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9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0" userDrawn="1">
          <p15:clr>
            <a:srgbClr val="A4A3A4"/>
          </p15:clr>
        </p15:guide>
        <p15:guide id="2" pos="12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9805DE-D166-5F4A-BBE7-D79D4F3C1E03}" v="2" dt="2022-06-30T19:19:53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788" autoAdjust="0"/>
    <p:restoredTop sz="95135" autoAdjust="0"/>
  </p:normalViewPr>
  <p:slideViewPr>
    <p:cSldViewPr snapToGrid="0">
      <p:cViewPr varScale="1">
        <p:scale>
          <a:sx n="16" d="100"/>
          <a:sy n="16" d="100"/>
        </p:scale>
        <p:origin x="3336" y="288"/>
      </p:cViewPr>
      <p:guideLst>
        <p:guide orient="horz" pos="12960"/>
        <p:guide pos="12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9725" y="12782848"/>
            <a:ext cx="32645350" cy="881955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1039" y="23316903"/>
            <a:ext cx="26882725" cy="10516195"/>
          </a:xfrm>
        </p:spPr>
        <p:txBody>
          <a:bodyPr/>
          <a:lstStyle>
            <a:lvl1pPr marL="0" indent="0" algn="ctr">
              <a:buNone/>
              <a:defRPr/>
            </a:lvl1pPr>
            <a:lvl2pPr marL="428625" indent="0" algn="ctr">
              <a:buNone/>
              <a:defRPr/>
            </a:lvl2pPr>
            <a:lvl3pPr marL="857250" indent="0" algn="ctr">
              <a:buNone/>
              <a:defRPr/>
            </a:lvl3pPr>
            <a:lvl4pPr marL="1285875" indent="0" algn="ctr">
              <a:buNone/>
              <a:defRPr/>
            </a:lvl4pPr>
            <a:lvl5pPr marL="1714500" indent="0" algn="ctr">
              <a:buNone/>
              <a:defRPr/>
            </a:lvl5pPr>
            <a:lvl6pPr marL="2143125" indent="0" algn="ctr">
              <a:buNone/>
              <a:defRPr/>
            </a:lvl6pPr>
            <a:lvl7pPr marL="2571750" indent="0" algn="ctr">
              <a:buNone/>
              <a:defRPr/>
            </a:lvl7pPr>
            <a:lvl8pPr marL="3000375" indent="0" algn="ctr">
              <a:buNone/>
              <a:defRPr/>
            </a:lvl8pPr>
            <a:lvl9pPr marL="34290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B42176-5425-A147-B2FA-186BABE4B2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6766B2-DAF6-C347-945C-742F4A4403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78B7C7-5DEC-BE4D-B98B-31BCB9F465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72A7F-B0B4-7B45-9D2F-6375D74C03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806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F6F5DE-0167-EB4F-ABFD-2D00A7BF31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34FFAB-1254-794F-834D-8ED29B65C4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6585A7-01FA-9B46-912D-9760E61FDD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8F5F0-DA15-024E-BCF3-B074E87202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004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4751" y="1647528"/>
            <a:ext cx="8640763" cy="351085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9288" y="1647528"/>
            <a:ext cx="25773062" cy="3510855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3E67EAE-DEAC-7348-AB22-893A501DB4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795C77-99B1-7C43-A661-FEAEBB93A0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0F29CA-0C8D-5C45-A4EA-627AC49C3D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B9DAD-F03C-AA49-BB96-E53CC2DDDE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55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3888B0A-B312-5E42-AB25-34CB0A2FBE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5CBB1A-BD5D-1B45-97EB-33215FA637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58F9E93-68BB-C848-B900-634137167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E31BD-3518-5845-A82D-E60E5A89A1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992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3" y="26440805"/>
            <a:ext cx="32643762" cy="8173641"/>
          </a:xfrm>
        </p:spPr>
        <p:txBody>
          <a:bodyPr anchor="t"/>
          <a:lstStyle>
            <a:lvl1pPr algn="l">
              <a:defRPr sz="37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3" y="17439680"/>
            <a:ext cx="32643762" cy="9001125"/>
          </a:xfrm>
        </p:spPr>
        <p:txBody>
          <a:bodyPr anchor="b"/>
          <a:lstStyle>
            <a:lvl1pPr marL="0" indent="0">
              <a:buNone/>
              <a:defRPr sz="1875"/>
            </a:lvl1pPr>
            <a:lvl2pPr marL="428625" indent="0">
              <a:buNone/>
              <a:defRPr sz="1688"/>
            </a:lvl2pPr>
            <a:lvl3pPr marL="857250" indent="0">
              <a:buNone/>
              <a:defRPr sz="1500"/>
            </a:lvl3pPr>
            <a:lvl4pPr marL="1285875" indent="0">
              <a:buNone/>
              <a:defRPr sz="1313"/>
            </a:lvl4pPr>
            <a:lvl5pPr marL="1714500" indent="0">
              <a:buNone/>
              <a:defRPr sz="1313"/>
            </a:lvl5pPr>
            <a:lvl6pPr marL="2143125" indent="0">
              <a:buNone/>
              <a:defRPr sz="1313"/>
            </a:lvl6pPr>
            <a:lvl7pPr marL="2571750" indent="0">
              <a:buNone/>
              <a:defRPr sz="1313"/>
            </a:lvl7pPr>
            <a:lvl8pPr marL="3000375" indent="0">
              <a:buNone/>
              <a:defRPr sz="1313"/>
            </a:lvl8pPr>
            <a:lvl9pPr marL="3429000" indent="0">
              <a:buNone/>
              <a:defRPr sz="13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661021-1D98-FA4C-9F5C-36BFE09EC1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25D314F-EDFF-9F4D-9DF9-781CFDEBCD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B0EB06-8606-9945-94C0-8A6689A537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7B50B2-0D42-2649-8135-076D778E16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3049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9288" y="9600903"/>
            <a:ext cx="17206912" cy="27155180"/>
          </a:xfrm>
        </p:spPr>
        <p:txBody>
          <a:bodyPr/>
          <a:lstStyle>
            <a:lvl1pPr>
              <a:defRPr sz="2625"/>
            </a:lvl1pPr>
            <a:lvl2pPr>
              <a:defRPr sz="2250"/>
            </a:lvl2pPr>
            <a:lvl3pPr>
              <a:defRPr sz="1875"/>
            </a:lvl3pPr>
            <a:lvl4pPr>
              <a:defRPr sz="1688"/>
            </a:lvl4pPr>
            <a:lvl5pPr>
              <a:defRPr sz="1688"/>
            </a:lvl5pPr>
            <a:lvl6pPr>
              <a:defRPr sz="1688"/>
            </a:lvl6pPr>
            <a:lvl7pPr>
              <a:defRPr sz="1688"/>
            </a:lvl7pPr>
            <a:lvl8pPr>
              <a:defRPr sz="1688"/>
            </a:lvl8pPr>
            <a:lvl9pPr>
              <a:defRPr sz="16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78601" y="9600903"/>
            <a:ext cx="17206913" cy="27155180"/>
          </a:xfrm>
        </p:spPr>
        <p:txBody>
          <a:bodyPr/>
          <a:lstStyle>
            <a:lvl1pPr>
              <a:defRPr sz="2625"/>
            </a:lvl1pPr>
            <a:lvl2pPr>
              <a:defRPr sz="2250"/>
            </a:lvl2pPr>
            <a:lvl3pPr>
              <a:defRPr sz="1875"/>
            </a:lvl3pPr>
            <a:lvl4pPr>
              <a:defRPr sz="1688"/>
            </a:lvl4pPr>
            <a:lvl5pPr>
              <a:defRPr sz="1688"/>
            </a:lvl5pPr>
            <a:lvl6pPr>
              <a:defRPr sz="1688"/>
            </a:lvl6pPr>
            <a:lvl7pPr>
              <a:defRPr sz="1688"/>
            </a:lvl7pPr>
            <a:lvl8pPr>
              <a:defRPr sz="1688"/>
            </a:lvl8pPr>
            <a:lvl9pPr>
              <a:defRPr sz="16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5DED87-6EA8-4644-8E00-08841CFDAB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84D857-281D-CD41-B062-DEC8AE5D1E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8C496C-AF91-D447-8697-A2D2AAE8CE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F7B73-0D52-B948-A370-FEF9B28825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39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875" y="1647528"/>
            <a:ext cx="3456305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875" y="9210973"/>
            <a:ext cx="16968788" cy="3838277"/>
          </a:xfrm>
        </p:spPr>
        <p:txBody>
          <a:bodyPr anchor="b"/>
          <a:lstStyle>
            <a:lvl1pPr marL="0" indent="0">
              <a:buNone/>
              <a:defRPr sz="2250" b="1"/>
            </a:lvl1pPr>
            <a:lvl2pPr marL="428625" indent="0">
              <a:buNone/>
              <a:defRPr sz="1875" b="1"/>
            </a:lvl2pPr>
            <a:lvl3pPr marL="857250" indent="0">
              <a:buNone/>
              <a:defRPr sz="1688" b="1"/>
            </a:lvl3pPr>
            <a:lvl4pPr marL="1285875" indent="0">
              <a:buNone/>
              <a:defRPr sz="1500" b="1"/>
            </a:lvl4pPr>
            <a:lvl5pPr marL="1714500" indent="0">
              <a:buNone/>
              <a:defRPr sz="1500" b="1"/>
            </a:lvl5pPr>
            <a:lvl6pPr marL="2143125" indent="0">
              <a:buNone/>
              <a:defRPr sz="1500" b="1"/>
            </a:lvl6pPr>
            <a:lvl7pPr marL="2571750" indent="0">
              <a:buNone/>
              <a:defRPr sz="1500" b="1"/>
            </a:lvl7pPr>
            <a:lvl8pPr marL="3000375" indent="0">
              <a:buNone/>
              <a:defRPr sz="1500" b="1"/>
            </a:lvl8pPr>
            <a:lvl9pPr marL="3429000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875" y="13049251"/>
            <a:ext cx="16968788" cy="23708320"/>
          </a:xfrm>
        </p:spPr>
        <p:txBody>
          <a:bodyPr/>
          <a:lstStyle>
            <a:lvl1pPr>
              <a:defRPr sz="2250"/>
            </a:lvl1pPr>
            <a:lvl2pPr>
              <a:defRPr sz="1875"/>
            </a:lvl2pPr>
            <a:lvl3pPr>
              <a:defRPr sz="1688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8789" y="9210973"/>
            <a:ext cx="16975137" cy="3838277"/>
          </a:xfrm>
        </p:spPr>
        <p:txBody>
          <a:bodyPr anchor="b"/>
          <a:lstStyle>
            <a:lvl1pPr marL="0" indent="0">
              <a:buNone/>
              <a:defRPr sz="2250" b="1"/>
            </a:lvl1pPr>
            <a:lvl2pPr marL="428625" indent="0">
              <a:buNone/>
              <a:defRPr sz="1875" b="1"/>
            </a:lvl2pPr>
            <a:lvl3pPr marL="857250" indent="0">
              <a:buNone/>
              <a:defRPr sz="1688" b="1"/>
            </a:lvl3pPr>
            <a:lvl4pPr marL="1285875" indent="0">
              <a:buNone/>
              <a:defRPr sz="1500" b="1"/>
            </a:lvl4pPr>
            <a:lvl5pPr marL="1714500" indent="0">
              <a:buNone/>
              <a:defRPr sz="1500" b="1"/>
            </a:lvl5pPr>
            <a:lvl6pPr marL="2143125" indent="0">
              <a:buNone/>
              <a:defRPr sz="1500" b="1"/>
            </a:lvl6pPr>
            <a:lvl7pPr marL="2571750" indent="0">
              <a:buNone/>
              <a:defRPr sz="1500" b="1"/>
            </a:lvl7pPr>
            <a:lvl8pPr marL="3000375" indent="0">
              <a:buNone/>
              <a:defRPr sz="1500" b="1"/>
            </a:lvl8pPr>
            <a:lvl9pPr marL="3429000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8789" y="13049251"/>
            <a:ext cx="16975137" cy="23708320"/>
          </a:xfrm>
        </p:spPr>
        <p:txBody>
          <a:bodyPr/>
          <a:lstStyle>
            <a:lvl1pPr>
              <a:defRPr sz="2250"/>
            </a:lvl1pPr>
            <a:lvl2pPr>
              <a:defRPr sz="1875"/>
            </a:lvl2pPr>
            <a:lvl3pPr>
              <a:defRPr sz="1688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A379575-27C9-924B-8E77-C6F4587788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3846068-A8C0-B341-8608-5AC98F9FAC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18A0637-0449-8E45-9D7B-43ED304F64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F50DBC-892E-8542-B93A-B5C97579A1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628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ADFFD7B-00A8-634A-BCE0-353495BF3B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FCFBEA1-7187-A34D-988E-751067F86E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C431718-B161-D54F-A9B1-1A147B2A50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9CC60-5292-E144-9F95-3AF5558C12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118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6F4CCB1-4D5E-BD40-9F06-4FB3DE5010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4097668-72B7-7A44-83E2-D5137D886E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248D031-90D2-C648-BD03-C3481B427C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4AFFA-3DFE-1549-8D09-E296C2CE39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4188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875" y="1638599"/>
            <a:ext cx="12634913" cy="6972597"/>
          </a:xfrm>
        </p:spPr>
        <p:txBody>
          <a:bodyPr anchor="b"/>
          <a:lstStyle>
            <a:lvl1pPr algn="l">
              <a:defRPr sz="18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4575" y="1638599"/>
            <a:ext cx="21469350" cy="35118972"/>
          </a:xfrm>
        </p:spPr>
        <p:txBody>
          <a:bodyPr/>
          <a:lstStyle>
            <a:lvl1pPr>
              <a:defRPr sz="3000"/>
            </a:lvl1pPr>
            <a:lvl2pPr>
              <a:defRPr sz="2625"/>
            </a:lvl2pPr>
            <a:lvl3pPr>
              <a:defRPr sz="2250"/>
            </a:lvl3pPr>
            <a:lvl4pPr>
              <a:defRPr sz="1875"/>
            </a:lvl4pPr>
            <a:lvl5pPr>
              <a:defRPr sz="1875"/>
            </a:lvl5pPr>
            <a:lvl6pPr>
              <a:defRPr sz="1875"/>
            </a:lvl6pPr>
            <a:lvl7pPr>
              <a:defRPr sz="1875"/>
            </a:lvl7pPr>
            <a:lvl8pPr>
              <a:defRPr sz="1875"/>
            </a:lvl8pPr>
            <a:lvl9pPr>
              <a:defRPr sz="18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875" y="8611195"/>
            <a:ext cx="12634913" cy="28146375"/>
          </a:xfrm>
        </p:spPr>
        <p:txBody>
          <a:bodyPr/>
          <a:lstStyle>
            <a:lvl1pPr marL="0" indent="0">
              <a:buNone/>
              <a:defRPr sz="1313"/>
            </a:lvl1pPr>
            <a:lvl2pPr marL="428625" indent="0">
              <a:buNone/>
              <a:defRPr sz="1125"/>
            </a:lvl2pPr>
            <a:lvl3pPr marL="857250" indent="0">
              <a:buNone/>
              <a:defRPr sz="938"/>
            </a:lvl3pPr>
            <a:lvl4pPr marL="1285875" indent="0">
              <a:buNone/>
              <a:defRPr sz="844"/>
            </a:lvl4pPr>
            <a:lvl5pPr marL="1714500" indent="0">
              <a:buNone/>
              <a:defRPr sz="844"/>
            </a:lvl5pPr>
            <a:lvl6pPr marL="2143125" indent="0">
              <a:buNone/>
              <a:defRPr sz="844"/>
            </a:lvl6pPr>
            <a:lvl7pPr marL="2571750" indent="0">
              <a:buNone/>
              <a:defRPr sz="844"/>
            </a:lvl7pPr>
            <a:lvl8pPr marL="3000375" indent="0">
              <a:buNone/>
              <a:defRPr sz="844"/>
            </a:lvl8pPr>
            <a:lvl9pPr marL="3429000" indent="0">
              <a:buNone/>
              <a:defRPr sz="8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BE77F79-B29C-4140-B141-97B198EBA8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E369B1-86D8-D542-AFBE-0CA8316AA6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42C79F-4072-1F43-82FE-0678F6B90D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B38B7-D0EC-504B-8029-3EC0C95BE5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354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925" y="28804196"/>
            <a:ext cx="23042563" cy="3399234"/>
          </a:xfrm>
        </p:spPr>
        <p:txBody>
          <a:bodyPr anchor="b"/>
          <a:lstStyle>
            <a:lvl1pPr algn="l">
              <a:defRPr sz="18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925" y="3676055"/>
            <a:ext cx="23042563" cy="24689098"/>
          </a:xfrm>
        </p:spPr>
        <p:txBody>
          <a:bodyPr/>
          <a:lstStyle>
            <a:lvl1pPr marL="0" indent="0">
              <a:buNone/>
              <a:defRPr sz="3000"/>
            </a:lvl1pPr>
            <a:lvl2pPr marL="428625" indent="0">
              <a:buNone/>
              <a:defRPr sz="2625"/>
            </a:lvl2pPr>
            <a:lvl3pPr marL="857250" indent="0">
              <a:buNone/>
              <a:defRPr sz="2250"/>
            </a:lvl3pPr>
            <a:lvl4pPr marL="1285875" indent="0">
              <a:buNone/>
              <a:defRPr sz="1875"/>
            </a:lvl4pPr>
            <a:lvl5pPr marL="1714500" indent="0">
              <a:buNone/>
              <a:defRPr sz="1875"/>
            </a:lvl5pPr>
            <a:lvl6pPr marL="2143125" indent="0">
              <a:buNone/>
              <a:defRPr sz="1875"/>
            </a:lvl6pPr>
            <a:lvl7pPr marL="2571750" indent="0">
              <a:buNone/>
              <a:defRPr sz="1875"/>
            </a:lvl7pPr>
            <a:lvl8pPr marL="3000375" indent="0">
              <a:buNone/>
              <a:defRPr sz="1875"/>
            </a:lvl8pPr>
            <a:lvl9pPr marL="3429000" indent="0">
              <a:buNone/>
              <a:defRPr sz="1875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925" y="32203430"/>
            <a:ext cx="23042563" cy="4829473"/>
          </a:xfrm>
        </p:spPr>
        <p:txBody>
          <a:bodyPr/>
          <a:lstStyle>
            <a:lvl1pPr marL="0" indent="0">
              <a:buNone/>
              <a:defRPr sz="1313"/>
            </a:lvl1pPr>
            <a:lvl2pPr marL="428625" indent="0">
              <a:buNone/>
              <a:defRPr sz="1125"/>
            </a:lvl2pPr>
            <a:lvl3pPr marL="857250" indent="0">
              <a:buNone/>
              <a:defRPr sz="938"/>
            </a:lvl3pPr>
            <a:lvl4pPr marL="1285875" indent="0">
              <a:buNone/>
              <a:defRPr sz="844"/>
            </a:lvl4pPr>
            <a:lvl5pPr marL="1714500" indent="0">
              <a:buNone/>
              <a:defRPr sz="844"/>
            </a:lvl5pPr>
            <a:lvl6pPr marL="2143125" indent="0">
              <a:buNone/>
              <a:defRPr sz="844"/>
            </a:lvl6pPr>
            <a:lvl7pPr marL="2571750" indent="0">
              <a:buNone/>
              <a:defRPr sz="844"/>
            </a:lvl7pPr>
            <a:lvl8pPr marL="3000375" indent="0">
              <a:buNone/>
              <a:defRPr sz="844"/>
            </a:lvl8pPr>
            <a:lvl9pPr marL="3429000" indent="0">
              <a:buNone/>
              <a:defRPr sz="8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B5FC3F-ADED-BB4D-9CDC-0B6660BA9A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0A50CD-DEFD-3444-A7E9-9CD56381EA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7CB516-779F-8C44-A74D-7D791FD011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1630C-406B-4040-87A5-DA5935FE8F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399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B6DF634-88A7-C44A-A707-76F13EEC1B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919289" y="1647528"/>
            <a:ext cx="345662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58" tIns="235129" rIns="470258" bIns="23512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D28FC54-3852-7B48-8DB1-05FDE943B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919289" y="9600903"/>
            <a:ext cx="34566225" cy="27155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2A156D4-8A37-9E43-AA97-69E80F04E6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19288" y="37470458"/>
            <a:ext cx="89630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675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F224146-1EB3-0645-81CA-E6C70D64817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120689" y="37470458"/>
            <a:ext cx="121634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675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CA4BCFC-7236-1347-9851-59EE9D7FD75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522489" y="37470458"/>
            <a:ext cx="89630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0258" tIns="235129" rIns="470258" bIns="23512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750" smtClean="0"/>
            </a:lvl1pPr>
          </a:lstStyle>
          <a:p>
            <a:pPr>
              <a:defRPr/>
            </a:pPr>
            <a:fld id="{59BE2C43-770E-0948-AA6E-8FBF846EA5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AutoShape 7">
            <a:extLst>
              <a:ext uri="{FF2B5EF4-FFF2-40B4-BE49-F238E27FC236}">
                <a16:creationId xmlns:a16="http://schemas.microsoft.com/office/drawing/2014/main" id="{1ACFEBE0-4212-BF4C-B4C1-9747590E6D0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322469"/>
            <a:ext cx="38404800" cy="32825531"/>
          </a:xfrm>
          <a:prstGeom prst="roundRect">
            <a:avLst>
              <a:gd name="adj" fmla="val 0"/>
            </a:avLst>
          </a:prstGeom>
          <a:solidFill>
            <a:srgbClr val="E5F5FF"/>
          </a:solidFill>
          <a:ln>
            <a:noFill/>
          </a:ln>
        </p:spPr>
        <p:txBody>
          <a:bodyPr wrap="none" anchor="ctr"/>
          <a:lstStyle>
            <a:lvl1pPr eaLnBrk="0" hangingPunct="0">
              <a:defRPr sz="93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93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93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93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93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z="8719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08289" rtl="0" eaLnBrk="0" fontAlgn="base" hangingPunct="0">
        <a:spcBef>
          <a:spcPct val="0"/>
        </a:spcBef>
        <a:spcAft>
          <a:spcPct val="0"/>
        </a:spcAft>
        <a:defRPr sz="21188">
          <a:solidFill>
            <a:schemeClr val="tx2"/>
          </a:solidFill>
          <a:latin typeface="+mj-lt"/>
          <a:ea typeface="+mj-ea"/>
          <a:cs typeface="+mj-cs"/>
        </a:defRPr>
      </a:lvl1pPr>
      <a:lvl2pPr algn="ctr" defTabSz="4408289" rtl="0" eaLnBrk="0" fontAlgn="base" hangingPunct="0">
        <a:spcBef>
          <a:spcPct val="0"/>
        </a:spcBef>
        <a:spcAft>
          <a:spcPct val="0"/>
        </a:spcAft>
        <a:defRPr sz="21188">
          <a:solidFill>
            <a:schemeClr val="tx2"/>
          </a:solidFill>
          <a:latin typeface="Arial" charset="0"/>
        </a:defRPr>
      </a:lvl2pPr>
      <a:lvl3pPr algn="ctr" defTabSz="4408289" rtl="0" eaLnBrk="0" fontAlgn="base" hangingPunct="0">
        <a:spcBef>
          <a:spcPct val="0"/>
        </a:spcBef>
        <a:spcAft>
          <a:spcPct val="0"/>
        </a:spcAft>
        <a:defRPr sz="21188">
          <a:solidFill>
            <a:schemeClr val="tx2"/>
          </a:solidFill>
          <a:latin typeface="Arial" charset="0"/>
        </a:defRPr>
      </a:lvl3pPr>
      <a:lvl4pPr algn="ctr" defTabSz="4408289" rtl="0" eaLnBrk="0" fontAlgn="base" hangingPunct="0">
        <a:spcBef>
          <a:spcPct val="0"/>
        </a:spcBef>
        <a:spcAft>
          <a:spcPct val="0"/>
        </a:spcAft>
        <a:defRPr sz="21188">
          <a:solidFill>
            <a:schemeClr val="tx2"/>
          </a:solidFill>
          <a:latin typeface="Arial" charset="0"/>
        </a:defRPr>
      </a:lvl4pPr>
      <a:lvl5pPr algn="ctr" defTabSz="4408289" rtl="0" eaLnBrk="0" fontAlgn="base" hangingPunct="0">
        <a:spcBef>
          <a:spcPct val="0"/>
        </a:spcBef>
        <a:spcAft>
          <a:spcPct val="0"/>
        </a:spcAft>
        <a:defRPr sz="21188">
          <a:solidFill>
            <a:schemeClr val="tx2"/>
          </a:solidFill>
          <a:latin typeface="Arial" charset="0"/>
        </a:defRPr>
      </a:lvl5pPr>
      <a:lvl6pPr marL="428625" algn="ctr" defTabSz="4408289" rtl="0" fontAlgn="base">
        <a:spcBef>
          <a:spcPct val="0"/>
        </a:spcBef>
        <a:spcAft>
          <a:spcPct val="0"/>
        </a:spcAft>
        <a:defRPr sz="21188">
          <a:solidFill>
            <a:schemeClr val="tx2"/>
          </a:solidFill>
          <a:latin typeface="Arial" charset="0"/>
        </a:defRPr>
      </a:lvl6pPr>
      <a:lvl7pPr marL="857250" algn="ctr" defTabSz="4408289" rtl="0" fontAlgn="base">
        <a:spcBef>
          <a:spcPct val="0"/>
        </a:spcBef>
        <a:spcAft>
          <a:spcPct val="0"/>
        </a:spcAft>
        <a:defRPr sz="21188">
          <a:solidFill>
            <a:schemeClr val="tx2"/>
          </a:solidFill>
          <a:latin typeface="Arial" charset="0"/>
        </a:defRPr>
      </a:lvl7pPr>
      <a:lvl8pPr marL="1285875" algn="ctr" defTabSz="4408289" rtl="0" fontAlgn="base">
        <a:spcBef>
          <a:spcPct val="0"/>
        </a:spcBef>
        <a:spcAft>
          <a:spcPct val="0"/>
        </a:spcAft>
        <a:defRPr sz="21188">
          <a:solidFill>
            <a:schemeClr val="tx2"/>
          </a:solidFill>
          <a:latin typeface="Arial" charset="0"/>
        </a:defRPr>
      </a:lvl8pPr>
      <a:lvl9pPr marL="1714500" algn="ctr" defTabSz="4408289" rtl="0" fontAlgn="base">
        <a:spcBef>
          <a:spcPct val="0"/>
        </a:spcBef>
        <a:spcAft>
          <a:spcPct val="0"/>
        </a:spcAft>
        <a:defRPr sz="21188">
          <a:solidFill>
            <a:schemeClr val="tx2"/>
          </a:solidFill>
          <a:latin typeface="Arial" charset="0"/>
        </a:defRPr>
      </a:lvl9pPr>
    </p:titleStyle>
    <p:bodyStyle>
      <a:lvl1pPr marL="1653481" indent="-1653481" algn="l" defTabSz="4408289" rtl="0" eaLnBrk="0" fontAlgn="base" hangingPunct="0">
        <a:spcBef>
          <a:spcPct val="20000"/>
        </a:spcBef>
        <a:spcAft>
          <a:spcPct val="0"/>
        </a:spcAft>
        <a:buChar char="•"/>
        <a:defRPr sz="15469">
          <a:solidFill>
            <a:schemeClr val="tx1"/>
          </a:solidFill>
          <a:latin typeface="+mn-lt"/>
          <a:ea typeface="+mn-ea"/>
          <a:cs typeface="+mn-cs"/>
        </a:defRPr>
      </a:lvl1pPr>
      <a:lvl2pPr marL="3582293" indent="-1378148" algn="l" defTabSz="4408289" rtl="0" eaLnBrk="0" fontAlgn="base" hangingPunct="0">
        <a:spcBef>
          <a:spcPct val="20000"/>
        </a:spcBef>
        <a:spcAft>
          <a:spcPct val="0"/>
        </a:spcAft>
        <a:buChar char="–"/>
        <a:defRPr sz="13500">
          <a:solidFill>
            <a:schemeClr val="tx1"/>
          </a:solidFill>
          <a:latin typeface="+mn-lt"/>
        </a:defRPr>
      </a:lvl2pPr>
      <a:lvl3pPr marL="5511106" indent="-1102817" algn="l" defTabSz="4408289" rtl="0" eaLnBrk="0" fontAlgn="base" hangingPunct="0">
        <a:spcBef>
          <a:spcPct val="20000"/>
        </a:spcBef>
        <a:spcAft>
          <a:spcPct val="0"/>
        </a:spcAft>
        <a:buChar char="•"/>
        <a:defRPr sz="11531">
          <a:solidFill>
            <a:schemeClr val="tx1"/>
          </a:solidFill>
          <a:latin typeface="+mn-lt"/>
        </a:defRPr>
      </a:lvl3pPr>
      <a:lvl4pPr marL="7715250" indent="-1102817" algn="l" defTabSz="4408289" rtl="0" eaLnBrk="0" fontAlgn="base" hangingPunct="0">
        <a:spcBef>
          <a:spcPct val="20000"/>
        </a:spcBef>
        <a:spcAft>
          <a:spcPct val="0"/>
        </a:spcAft>
        <a:buChar char="–"/>
        <a:defRPr sz="9656">
          <a:solidFill>
            <a:schemeClr val="tx1"/>
          </a:solidFill>
          <a:latin typeface="+mn-lt"/>
        </a:defRPr>
      </a:lvl4pPr>
      <a:lvl5pPr marL="9919395" indent="-1101328" algn="l" defTabSz="4408289" rtl="0" eaLnBrk="0" fontAlgn="base" hangingPunct="0">
        <a:spcBef>
          <a:spcPct val="20000"/>
        </a:spcBef>
        <a:spcAft>
          <a:spcPct val="0"/>
        </a:spcAft>
        <a:buChar char="»"/>
        <a:defRPr sz="9656">
          <a:solidFill>
            <a:schemeClr val="tx1"/>
          </a:solidFill>
          <a:latin typeface="+mn-lt"/>
        </a:defRPr>
      </a:lvl5pPr>
      <a:lvl6pPr marL="10348020" indent="-1101328" algn="l" defTabSz="4408289" rtl="0" fontAlgn="base">
        <a:spcBef>
          <a:spcPct val="20000"/>
        </a:spcBef>
        <a:spcAft>
          <a:spcPct val="0"/>
        </a:spcAft>
        <a:buChar char="»"/>
        <a:defRPr sz="9656">
          <a:solidFill>
            <a:schemeClr val="tx1"/>
          </a:solidFill>
          <a:latin typeface="+mn-lt"/>
        </a:defRPr>
      </a:lvl6pPr>
      <a:lvl7pPr marL="10776645" indent="-1101328" algn="l" defTabSz="4408289" rtl="0" fontAlgn="base">
        <a:spcBef>
          <a:spcPct val="20000"/>
        </a:spcBef>
        <a:spcAft>
          <a:spcPct val="0"/>
        </a:spcAft>
        <a:buChar char="»"/>
        <a:defRPr sz="9656">
          <a:solidFill>
            <a:schemeClr val="tx1"/>
          </a:solidFill>
          <a:latin typeface="+mn-lt"/>
        </a:defRPr>
      </a:lvl7pPr>
      <a:lvl8pPr marL="11205270" indent="-1101328" algn="l" defTabSz="4408289" rtl="0" fontAlgn="base">
        <a:spcBef>
          <a:spcPct val="20000"/>
        </a:spcBef>
        <a:spcAft>
          <a:spcPct val="0"/>
        </a:spcAft>
        <a:buChar char="»"/>
        <a:defRPr sz="9656">
          <a:solidFill>
            <a:schemeClr val="tx1"/>
          </a:solidFill>
          <a:latin typeface="+mn-lt"/>
        </a:defRPr>
      </a:lvl8pPr>
      <a:lvl9pPr marL="11633895" indent="-1101328" algn="l" defTabSz="4408289" rtl="0" fontAlgn="base">
        <a:spcBef>
          <a:spcPct val="20000"/>
        </a:spcBef>
        <a:spcAft>
          <a:spcPct val="0"/>
        </a:spcAft>
        <a:buChar char="»"/>
        <a:defRPr sz="96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1pPr>
      <a:lvl2pPr marL="42862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3pPr>
      <a:lvl4pPr marL="128587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4pPr>
      <a:lvl5pPr marL="171450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5pPr>
      <a:lvl6pPr marL="214312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6pPr>
      <a:lvl7pPr marL="257175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7pPr>
      <a:lvl8pPr marL="3000375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8pPr>
      <a:lvl9pPr marL="3429000" algn="l" defTabSz="857250" rtl="0" eaLnBrk="1" latinLnBrk="0" hangingPunct="1">
        <a:defRPr sz="16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08">
            <a:extLst>
              <a:ext uri="{FF2B5EF4-FFF2-40B4-BE49-F238E27FC236}">
                <a16:creationId xmlns:a16="http://schemas.microsoft.com/office/drawing/2014/main" id="{15A385AF-92B8-D24D-B066-55D4F9F51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2357" y="20192670"/>
            <a:ext cx="8163223" cy="1388567"/>
          </a:xfrm>
          <a:prstGeom prst="rect">
            <a:avLst/>
          </a:prstGeom>
          <a:solidFill>
            <a:srgbClr val="008A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19"/>
          </a:p>
        </p:txBody>
      </p:sp>
      <p:sp>
        <p:nvSpPr>
          <p:cNvPr id="13314" name="Rectangle 112">
            <a:extLst>
              <a:ext uri="{FF2B5EF4-FFF2-40B4-BE49-F238E27FC236}">
                <a16:creationId xmlns:a16="http://schemas.microsoft.com/office/drawing/2014/main" id="{2414A44F-E377-AA41-AAE7-2FD3CDF5A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21823" y="20892769"/>
            <a:ext cx="8163222" cy="2684190"/>
          </a:xfrm>
          <a:prstGeom prst="rect">
            <a:avLst/>
          </a:prstGeom>
          <a:solidFill>
            <a:srgbClr val="008A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19"/>
          </a:p>
        </p:txBody>
      </p:sp>
      <p:sp>
        <p:nvSpPr>
          <p:cNvPr id="13315" name="Text Box 113">
            <a:extLst>
              <a:ext uri="{FF2B5EF4-FFF2-40B4-BE49-F238E27FC236}">
                <a16:creationId xmlns:a16="http://schemas.microsoft.com/office/drawing/2014/main" id="{97C31804-619B-EA49-B16E-582B32D53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00772" y="21153218"/>
            <a:ext cx="7003841" cy="2429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063" b="1" dirty="0">
                <a:solidFill>
                  <a:schemeClr val="bg1"/>
                </a:solidFill>
              </a:rPr>
              <a:t>ACCOMPLISHMENTS/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063" b="1" dirty="0">
                <a:solidFill>
                  <a:schemeClr val="bg1"/>
                </a:solidFill>
              </a:rPr>
              <a:t>CHALLENGES/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063" b="1" dirty="0">
                <a:solidFill>
                  <a:schemeClr val="bg1"/>
                </a:solidFill>
              </a:rPr>
              <a:t>JOYS</a:t>
            </a:r>
          </a:p>
        </p:txBody>
      </p:sp>
      <p:sp>
        <p:nvSpPr>
          <p:cNvPr id="13316" name="Rectangle 119">
            <a:extLst>
              <a:ext uri="{FF2B5EF4-FFF2-40B4-BE49-F238E27FC236}">
                <a16:creationId xmlns:a16="http://schemas.microsoft.com/office/drawing/2014/main" id="{6FA62C59-604B-3443-BADD-AC79FB3C4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38822" y="8538271"/>
            <a:ext cx="8163223" cy="1454050"/>
          </a:xfrm>
          <a:prstGeom prst="rect">
            <a:avLst/>
          </a:prstGeom>
          <a:solidFill>
            <a:srgbClr val="008A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19"/>
          </a:p>
        </p:txBody>
      </p:sp>
      <p:sp>
        <p:nvSpPr>
          <p:cNvPr id="13317" name="Text Box 120">
            <a:extLst>
              <a:ext uri="{FF2B5EF4-FFF2-40B4-BE49-F238E27FC236}">
                <a16:creationId xmlns:a16="http://schemas.microsoft.com/office/drawing/2014/main" id="{420AD72F-E871-6043-B0BC-CB88D7AE7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4646" y="8798719"/>
            <a:ext cx="7631576" cy="871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063" b="1" dirty="0">
                <a:solidFill>
                  <a:schemeClr val="bg1"/>
                </a:solidFill>
              </a:rPr>
              <a:t>COMMUNITY PARTNER </a:t>
            </a:r>
          </a:p>
        </p:txBody>
      </p:sp>
      <p:sp>
        <p:nvSpPr>
          <p:cNvPr id="13318" name="Rectangle 121">
            <a:extLst>
              <a:ext uri="{FF2B5EF4-FFF2-40B4-BE49-F238E27FC236}">
                <a16:creationId xmlns:a16="http://schemas.microsoft.com/office/drawing/2014/main" id="{36AAF339-9C92-444A-97A9-358775BCD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6245" y="10586527"/>
            <a:ext cx="30999410" cy="2554584"/>
          </a:xfrm>
          <a:prstGeom prst="rect">
            <a:avLst/>
          </a:prstGeom>
          <a:noFill/>
          <a:ln w="76200">
            <a:solidFill>
              <a:srgbClr val="008A5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19"/>
          </a:p>
        </p:txBody>
      </p:sp>
      <p:sp>
        <p:nvSpPr>
          <p:cNvPr id="13319" name="Rectangle 236">
            <a:extLst>
              <a:ext uri="{FF2B5EF4-FFF2-40B4-BE49-F238E27FC236}">
                <a16:creationId xmlns:a16="http://schemas.microsoft.com/office/drawing/2014/main" id="{9B26DC27-9938-914D-B92F-2262C167C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96517" y="30033181"/>
            <a:ext cx="8163223" cy="1388567"/>
          </a:xfrm>
          <a:prstGeom prst="rect">
            <a:avLst/>
          </a:prstGeom>
          <a:solidFill>
            <a:srgbClr val="008A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19"/>
          </a:p>
        </p:txBody>
      </p:sp>
      <p:sp>
        <p:nvSpPr>
          <p:cNvPr id="13320" name="Rectangle 241">
            <a:extLst>
              <a:ext uri="{FF2B5EF4-FFF2-40B4-BE49-F238E27FC236}">
                <a16:creationId xmlns:a16="http://schemas.microsoft.com/office/drawing/2014/main" id="{2C9FE1A5-DF3E-664D-A2F4-7424616E0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1010" y="11184087"/>
            <a:ext cx="9557742" cy="496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95300" algn="l"/>
              </a:tabLst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95300" algn="l"/>
              </a:tabLst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95300" algn="l"/>
              </a:tabLst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95300" algn="l"/>
              </a:tabLst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625"/>
          </a:p>
        </p:txBody>
      </p:sp>
      <p:sp>
        <p:nvSpPr>
          <p:cNvPr id="13321" name="Rectangle 242">
            <a:extLst>
              <a:ext uri="{FF2B5EF4-FFF2-40B4-BE49-F238E27FC236}">
                <a16:creationId xmlns:a16="http://schemas.microsoft.com/office/drawing/2014/main" id="{77E0B065-FB59-8F46-AD04-14EDCCB13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8920" y="21807154"/>
            <a:ext cx="9663410" cy="80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 anchor="ctr">
            <a:spAutoFit/>
          </a:bodyPr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625"/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625"/>
          </a:p>
        </p:txBody>
      </p:sp>
      <p:sp>
        <p:nvSpPr>
          <p:cNvPr id="13322" name="Text Box 120">
            <a:extLst>
              <a:ext uri="{FF2B5EF4-FFF2-40B4-BE49-F238E27FC236}">
                <a16:creationId xmlns:a16="http://schemas.microsoft.com/office/drawing/2014/main" id="{46426603-BDCF-3C41-98F7-9B764A952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0505" y="20453120"/>
            <a:ext cx="7005444" cy="871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063" b="1" dirty="0">
                <a:solidFill>
                  <a:schemeClr val="bg1"/>
                </a:solidFill>
              </a:rPr>
              <a:t>TEAM’S EXPERIENCE</a:t>
            </a:r>
          </a:p>
        </p:txBody>
      </p:sp>
      <p:pic>
        <p:nvPicPr>
          <p:cNvPr id="13323" name="Picture 2">
            <a:extLst>
              <a:ext uri="{FF2B5EF4-FFF2-40B4-BE49-F238E27FC236}">
                <a16:creationId xmlns:a16="http://schemas.microsoft.com/office/drawing/2014/main" id="{4873616F-AF08-0542-9EC5-D0B811FD808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561" y="297656"/>
            <a:ext cx="9746753" cy="3696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8F5AB029-1434-7E4D-8713-772CAF374328}"/>
              </a:ext>
            </a:extLst>
          </p:cNvPr>
          <p:cNvSpPr/>
          <p:nvPr/>
        </p:nvSpPr>
        <p:spPr>
          <a:xfrm>
            <a:off x="14235580" y="224949"/>
            <a:ext cx="23060281" cy="79552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500" dirty="0">
              <a:ln w="0"/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325" name="TextBox 33">
            <a:extLst>
              <a:ext uri="{FF2B5EF4-FFF2-40B4-BE49-F238E27FC236}">
                <a16:creationId xmlns:a16="http://schemas.microsoft.com/office/drawing/2014/main" id="{7CD23BC6-8826-C74D-AF58-01A799733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96518" y="3197879"/>
            <a:ext cx="22176878" cy="1727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ts val="281"/>
              </a:spcBef>
            </a:pPr>
            <a:r>
              <a:rPr lang="en-US" altLang="en-US" sz="3375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Student Interns:  </a:t>
            </a:r>
            <a:r>
              <a:rPr lang="en-US" altLang="en-US" sz="3375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List alphabetically, include full name followed by university and school/program within university</a:t>
            </a:r>
          </a:p>
          <a:p>
            <a:pPr algn="ctr">
              <a:spcBef>
                <a:spcPts val="281"/>
              </a:spcBef>
            </a:pPr>
            <a:r>
              <a:rPr lang="en-US" altLang="en-US" sz="3375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Academic Preceptors: </a:t>
            </a:r>
            <a:r>
              <a:rPr lang="en-US" altLang="en-US" sz="3375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List alphabetically, include full name, post-nominal initials and academic affiliation</a:t>
            </a:r>
          </a:p>
          <a:p>
            <a:pPr algn="ctr">
              <a:spcBef>
                <a:spcPts val="281"/>
              </a:spcBef>
            </a:pPr>
            <a:r>
              <a:rPr lang="en-US" altLang="en-US" sz="3375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Community Preceptors: </a:t>
            </a:r>
            <a:r>
              <a:rPr lang="en-US" altLang="en-US" sz="3375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List alphabetically, include full name, post-nominal initials and site affiliation  </a:t>
            </a:r>
            <a:endParaRPr lang="en-US" altLang="en-US" sz="3375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326" name="TextBox 4">
            <a:extLst>
              <a:ext uri="{FF2B5EF4-FFF2-40B4-BE49-F238E27FC236}">
                <a16:creationId xmlns:a16="http://schemas.microsoft.com/office/drawing/2014/main" id="{3256987F-E96F-C446-8089-8454BE9FF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46577" y="1089211"/>
            <a:ext cx="15080753" cy="871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5063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Title: </a:t>
            </a:r>
            <a:r>
              <a:rPr lang="en-US" altLang="en-US" sz="5063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Same title as your Project Summary</a:t>
            </a:r>
            <a:endParaRPr lang="en-US" altLang="en-US" sz="5063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3327" name="Straight Connector 7">
            <a:extLst>
              <a:ext uri="{FF2B5EF4-FFF2-40B4-BE49-F238E27FC236}">
                <a16:creationId xmlns:a16="http://schemas.microsoft.com/office/drawing/2014/main" id="{3BD223CA-BD78-A24A-8F31-0A973BC3C6B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08921" y="8265915"/>
            <a:ext cx="33792914" cy="92273"/>
          </a:xfrm>
          <a:prstGeom prst="line">
            <a:avLst/>
          </a:prstGeom>
          <a:noFill/>
          <a:ln w="76200" algn="ctr">
            <a:solidFill>
              <a:srgbClr val="65036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28" name="Rectangle 8">
            <a:extLst>
              <a:ext uri="{FF2B5EF4-FFF2-40B4-BE49-F238E27FC236}">
                <a16:creationId xmlns:a16="http://schemas.microsoft.com/office/drawing/2014/main" id="{BC975B57-4110-5B45-8DAE-01DBC7C6A7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1068" y="10984840"/>
            <a:ext cx="21429762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750" dirty="0">
                <a:cs typeface="Arial" panose="020B0604020202020204" pitchFamily="34" charset="0"/>
              </a:rPr>
              <a:t>Community Partner: </a:t>
            </a:r>
          </a:p>
          <a:p>
            <a:pPr eaLnBrk="1" hangingPunct="1"/>
            <a:r>
              <a:rPr lang="en-US" altLang="en-US" sz="3750" dirty="0">
                <a:cs typeface="Arial" panose="020B0604020202020204" pitchFamily="34" charset="0"/>
              </a:rPr>
              <a:t>Provide a brief description of your community partner, include location, who they serve, mission, etc. Add site logo, link to website and photos, if available. </a:t>
            </a:r>
          </a:p>
          <a:p>
            <a:pPr eaLnBrk="1" hangingPunct="1"/>
            <a:endParaRPr lang="en-US" altLang="en-US" sz="3750" dirty="0">
              <a:cs typeface="Arial" panose="020B0604020202020204" pitchFamily="34" charset="0"/>
            </a:endParaRPr>
          </a:p>
        </p:txBody>
      </p:sp>
      <p:sp>
        <p:nvSpPr>
          <p:cNvPr id="13329" name="Rectangle 9">
            <a:extLst>
              <a:ext uri="{FF2B5EF4-FFF2-40B4-BE49-F238E27FC236}">
                <a16:creationId xmlns:a16="http://schemas.microsoft.com/office/drawing/2014/main" id="{67ACAEEB-6EB4-5C4C-A5A3-6500AB30CD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8758" y="22843299"/>
            <a:ext cx="10460063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500" dirty="0"/>
              <a:t>Experience:</a:t>
            </a:r>
            <a:br>
              <a:rPr lang="en-US" altLang="en-US" sz="4500" dirty="0"/>
            </a:br>
            <a:r>
              <a:rPr lang="en-US" altLang="en-US" sz="4500" dirty="0"/>
              <a:t>Briefly describe your work, how did you support the work of your community partner this summer?  Describe the topic your work focused on and any resources or activities created and/or if a final product was created for the site, briefly describe. </a:t>
            </a:r>
          </a:p>
        </p:txBody>
      </p:sp>
      <p:sp>
        <p:nvSpPr>
          <p:cNvPr id="13330" name="Rectangle 121">
            <a:extLst>
              <a:ext uri="{FF2B5EF4-FFF2-40B4-BE49-F238E27FC236}">
                <a16:creationId xmlns:a16="http://schemas.microsoft.com/office/drawing/2014/main" id="{3BC5191A-86B9-1745-BC81-0A52439DB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1802" y="22335795"/>
            <a:ext cx="11322844" cy="7112497"/>
          </a:xfrm>
          <a:prstGeom prst="rect">
            <a:avLst/>
          </a:prstGeom>
          <a:noFill/>
          <a:ln w="76200">
            <a:solidFill>
              <a:srgbClr val="008A5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19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6A08B1-38C9-9749-B649-97A50DE70114}"/>
              </a:ext>
            </a:extLst>
          </p:cNvPr>
          <p:cNvSpPr/>
          <p:nvPr/>
        </p:nvSpPr>
        <p:spPr>
          <a:xfrm>
            <a:off x="19757104" y="24457202"/>
            <a:ext cx="15091172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500" dirty="0">
                <a:cs typeface="Arial" panose="020B0604020202020204" pitchFamily="34" charset="0"/>
              </a:rPr>
              <a:t>Please use bullet points</a:t>
            </a:r>
          </a:p>
          <a:p>
            <a:pPr eaLnBrk="1" hangingPunct="1">
              <a:defRPr/>
            </a:pPr>
            <a:endParaRPr lang="en-US" sz="4500" dirty="0"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sz="4500" dirty="0">
                <a:cs typeface="Arial" panose="020B0604020202020204" pitchFamily="34" charset="0"/>
              </a:rPr>
              <a:t>Use visuals to demonstrate your work: photos, graphs, charts, etc.</a:t>
            </a:r>
          </a:p>
        </p:txBody>
      </p:sp>
      <p:sp>
        <p:nvSpPr>
          <p:cNvPr id="13332" name="Rectangle 121">
            <a:extLst>
              <a:ext uri="{FF2B5EF4-FFF2-40B4-BE49-F238E27FC236}">
                <a16:creationId xmlns:a16="http://schemas.microsoft.com/office/drawing/2014/main" id="{2FEB24C9-49F2-C946-BF51-D0626BECE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7801" y="32502786"/>
            <a:ext cx="24857273" cy="7183934"/>
          </a:xfrm>
          <a:prstGeom prst="rect">
            <a:avLst/>
          </a:prstGeom>
          <a:noFill/>
          <a:ln w="76200">
            <a:solidFill>
              <a:srgbClr val="008A5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19"/>
          </a:p>
        </p:txBody>
      </p:sp>
      <p:sp>
        <p:nvSpPr>
          <p:cNvPr id="13333" name="Rectangle 11">
            <a:extLst>
              <a:ext uri="{FF2B5EF4-FFF2-40B4-BE49-F238E27FC236}">
                <a16:creationId xmlns:a16="http://schemas.microsoft.com/office/drawing/2014/main" id="{DC993D54-57A2-9F42-BB76-770B64130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9912" y="32700727"/>
            <a:ext cx="22470070" cy="6497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287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4500" dirty="0"/>
              <a:t>Can be a team reflection or individual </a:t>
            </a:r>
          </a:p>
          <a:p>
            <a:r>
              <a:rPr lang="en-US" altLang="en-US" sz="4500" dirty="0"/>
              <a:t>Topics to consider:</a:t>
            </a:r>
          </a:p>
          <a:p>
            <a:r>
              <a:rPr lang="en-US" altLang="en-US" sz="4500" dirty="0"/>
              <a:t>Provide a brief reflection on the overall BTG summer</a:t>
            </a:r>
          </a:p>
          <a:p>
            <a:r>
              <a:rPr lang="en-US" altLang="en-US" sz="4500" dirty="0"/>
              <a:t>OR</a:t>
            </a:r>
          </a:p>
          <a:p>
            <a:r>
              <a:rPr lang="en-US" altLang="en-US" sz="4500" dirty="0"/>
              <a:t>Highlight a singular impactful experience </a:t>
            </a:r>
          </a:p>
          <a:p>
            <a:r>
              <a:rPr lang="en-US" altLang="en-US" sz="4500" dirty="0"/>
              <a:t>OR</a:t>
            </a:r>
          </a:p>
          <a:p>
            <a:r>
              <a:rPr lang="en-US" altLang="en-US" sz="4500" dirty="0"/>
              <a:t>Reflect on the below prompts from the final paper outline.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375" dirty="0"/>
              <a:t>What did you learn about the community perspective of cardiovascular health?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375" dirty="0"/>
              <a:t>What did you learn from your interaction around the storytelling project?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375" dirty="0"/>
              <a:t>How did the BTG experience affect your perspective on your career?</a:t>
            </a:r>
          </a:p>
        </p:txBody>
      </p:sp>
      <p:sp>
        <p:nvSpPr>
          <p:cNvPr id="13334" name="Text Box 120">
            <a:extLst>
              <a:ext uri="{FF2B5EF4-FFF2-40B4-BE49-F238E27FC236}">
                <a16:creationId xmlns:a16="http://schemas.microsoft.com/office/drawing/2014/main" id="{4FC32BE1-0CAF-344B-B293-E0A9AE3A1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41909" y="30287678"/>
            <a:ext cx="4333238" cy="871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063" b="1" dirty="0">
                <a:solidFill>
                  <a:schemeClr val="bg1"/>
                </a:solidFill>
              </a:rPr>
              <a:t>REFLECTION</a:t>
            </a:r>
          </a:p>
        </p:txBody>
      </p:sp>
      <p:sp>
        <p:nvSpPr>
          <p:cNvPr id="13335" name="Rectangle 121">
            <a:extLst>
              <a:ext uri="{FF2B5EF4-FFF2-40B4-BE49-F238E27FC236}">
                <a16:creationId xmlns:a16="http://schemas.microsoft.com/office/drawing/2014/main" id="{AAB8503B-E613-214D-B35E-7920F4C21D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94881" y="24172941"/>
            <a:ext cx="15702856" cy="3412841"/>
          </a:xfrm>
          <a:prstGeom prst="rect">
            <a:avLst/>
          </a:prstGeom>
          <a:noFill/>
          <a:ln w="76200">
            <a:solidFill>
              <a:srgbClr val="008A5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19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5EB09BD-60A9-704E-9551-BF4A877736C5}"/>
              </a:ext>
            </a:extLst>
          </p:cNvPr>
          <p:cNvSpPr/>
          <p:nvPr/>
        </p:nvSpPr>
        <p:spPr bwMode="auto">
          <a:xfrm>
            <a:off x="5333319" y="4073426"/>
            <a:ext cx="6215063" cy="3923109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5725" tIns="42863" rIns="85725" bIns="42863" numCol="1" rtlCol="0" anchor="t" anchorCtr="0" compatLnSpc="1">
            <a:prstTxWarp prst="textNoShape">
              <a:avLst/>
            </a:prstTxWarp>
          </a:bodyPr>
          <a:lstStyle/>
          <a:p>
            <a:pPr algn="ctr" defTabSz="4408289" eaLnBrk="1" hangingPunct="1"/>
            <a:br>
              <a:rPr lang="en-US" sz="1313" dirty="0">
                <a:latin typeface="Arial" charset="0"/>
              </a:rPr>
            </a:br>
            <a:br>
              <a:rPr lang="en-US" sz="1313" dirty="0">
                <a:latin typeface="Arial" charset="0"/>
              </a:rPr>
            </a:br>
            <a:br>
              <a:rPr lang="en-US" sz="1313" dirty="0">
                <a:latin typeface="Arial" charset="0"/>
              </a:rPr>
            </a:br>
            <a:r>
              <a:rPr lang="en-US" sz="8719" dirty="0">
                <a:latin typeface="Arial" charset="0"/>
              </a:rPr>
              <a:t>University</a:t>
            </a:r>
          </a:p>
          <a:p>
            <a:pPr algn="ctr" defTabSz="4408289" eaLnBrk="1" hangingPunct="1"/>
            <a:r>
              <a:rPr lang="en-US" sz="8719" dirty="0">
                <a:latin typeface="Arial" charset="0"/>
              </a:rPr>
              <a:t>Logo</a:t>
            </a:r>
          </a:p>
        </p:txBody>
      </p:sp>
      <p:sp>
        <p:nvSpPr>
          <p:cNvPr id="27" name="Rectangle 119">
            <a:extLst>
              <a:ext uri="{FF2B5EF4-FFF2-40B4-BE49-F238E27FC236}">
                <a16:creationId xmlns:a16="http://schemas.microsoft.com/office/drawing/2014/main" id="{87B99637-8408-3846-9624-ADD821083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65303" y="14660210"/>
            <a:ext cx="8163223" cy="1454050"/>
          </a:xfrm>
          <a:prstGeom prst="rect">
            <a:avLst/>
          </a:prstGeom>
          <a:solidFill>
            <a:srgbClr val="008A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19"/>
          </a:p>
        </p:txBody>
      </p:sp>
      <p:sp>
        <p:nvSpPr>
          <p:cNvPr id="28" name="Text Box 120">
            <a:extLst>
              <a:ext uri="{FF2B5EF4-FFF2-40B4-BE49-F238E27FC236}">
                <a16:creationId xmlns:a16="http://schemas.microsoft.com/office/drawing/2014/main" id="{C5393AD9-B0ED-E84D-952E-88A5F0641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29445" y="14920659"/>
            <a:ext cx="8234948" cy="871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4702175"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063" b="1" dirty="0">
                <a:solidFill>
                  <a:schemeClr val="bg1"/>
                </a:solidFill>
              </a:rPr>
              <a:t>BACKGROUND/CONTEXT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7BA3F6-85F3-484D-A073-03FAC8767158}"/>
              </a:ext>
            </a:extLst>
          </p:cNvPr>
          <p:cNvSpPr/>
          <p:nvPr/>
        </p:nvSpPr>
        <p:spPr>
          <a:xfrm>
            <a:off x="10153224" y="16639293"/>
            <a:ext cx="18002250" cy="12464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750" dirty="0"/>
              <a:t>Provide a larger context of this work both locally and nationally including data, challenges, and opportunities. </a:t>
            </a:r>
          </a:p>
        </p:txBody>
      </p:sp>
      <p:sp>
        <p:nvSpPr>
          <p:cNvPr id="30" name="Rectangle 121">
            <a:extLst>
              <a:ext uri="{FF2B5EF4-FFF2-40B4-BE49-F238E27FC236}">
                <a16:creationId xmlns:a16="http://schemas.microsoft.com/office/drawing/2014/main" id="{1E3B1BAE-F154-5946-A9CF-4140A8464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6353" y="16293785"/>
            <a:ext cx="19794565" cy="2073261"/>
          </a:xfrm>
          <a:prstGeom prst="rect">
            <a:avLst/>
          </a:prstGeom>
          <a:noFill/>
          <a:ln w="76200">
            <a:solidFill>
              <a:srgbClr val="008A5E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0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8719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2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2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7479</TotalTime>
  <Words>272</Words>
  <Application>Microsoft Macintosh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Slidemakers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Karen Paszko</dc:creator>
  <cp:lastModifiedBy>McCormick, Bridget</cp:lastModifiedBy>
  <cp:revision>48</cp:revision>
  <dcterms:created xsi:type="dcterms:W3CDTF">2008-06-03T21:39:31Z</dcterms:created>
  <dcterms:modified xsi:type="dcterms:W3CDTF">2026-05-14T18:53:26Z</dcterms:modified>
</cp:coreProperties>
</file>