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EFD-AA52-4008-A2F4-73255B973E6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E94-5480-4D67-9EBD-4A5466C2A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9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EFD-AA52-4008-A2F4-73255B973E6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E94-5480-4D67-9EBD-4A5466C2A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5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EFD-AA52-4008-A2F4-73255B973E6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E94-5480-4D67-9EBD-4A5466C2A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82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EFD-AA52-4008-A2F4-73255B973E6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E94-5480-4D67-9EBD-4A5466C2A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729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EFD-AA52-4008-A2F4-73255B973E6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E94-5480-4D67-9EBD-4A5466C2A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EFD-AA52-4008-A2F4-73255B973E6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E94-5480-4D67-9EBD-4A5466C2A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78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EFD-AA52-4008-A2F4-73255B973E6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E94-5480-4D67-9EBD-4A5466C2A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5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EFD-AA52-4008-A2F4-73255B973E6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E94-5480-4D67-9EBD-4A5466C2A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62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EFD-AA52-4008-A2F4-73255B973E6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E94-5480-4D67-9EBD-4A5466C2A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01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EFD-AA52-4008-A2F4-73255B973E6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E94-5480-4D67-9EBD-4A5466C2A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37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AEFD-AA52-4008-A2F4-73255B973E6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CE94-5480-4D67-9EBD-4A5466C2A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3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5AEFD-AA52-4008-A2F4-73255B973E6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7CE94-5480-4D67-9EBD-4A5466C2A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portabusepa.pitt.edu/webapps/portal/execute/tabs/tabAction?tab_tab_group_id=_2_1" TargetMode="External"/><Relationship Id="rId2" Type="http://schemas.openxmlformats.org/officeDocument/2006/relationships/hyperlink" Target="https://www.compass.state.pa.us/cwis/public/hom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5607" y="2291904"/>
            <a:ext cx="7519307" cy="1941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Definition of Child Abuse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"Any recent act or failure to act on the part of a parent or caretaker which results in death, serious physical or emotional harm, sexual abuse or exploitation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"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"An act or failure to act which presents an imminent risk of serious harm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."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68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3963" y="497521"/>
            <a:ext cx="8074479" cy="6114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Definition of Mandated Reporter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 mandated reporter is a person who, because of his or her profession, is legally required to report any suspicion of child abuse or neglect to the relevant authorities.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15000"/>
              </a:lnSpc>
              <a:spcBef>
                <a:spcPts val="1125"/>
              </a:spcBef>
              <a:spcAft>
                <a:spcPts val="112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 employee of a health care facility or provider licensed by the Department of Health who is engaged in the admission, examination, care or treatment of individuals;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15000"/>
              </a:lnSpc>
              <a:spcBef>
                <a:spcPts val="1125"/>
              </a:spcBef>
              <a:spcAft>
                <a:spcPts val="112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School employee (someone who is employed by the school or who provides a program, activity or service sponsored by a school). This includes youth camp/program, a recreational camp or program; sports or athletic program, outreach program, enrichment program and a troop, club or similar organization;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15000"/>
              </a:lnSpc>
              <a:spcBef>
                <a:spcPts val="1125"/>
              </a:spcBef>
              <a:spcAft>
                <a:spcPts val="112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 individual supervised or managed by a person listed above who has direct contact with children in the course of employment;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lnSpc>
                <a:spcPct val="115000"/>
              </a:lnSpc>
              <a:spcBef>
                <a:spcPts val="1125"/>
              </a:spcBef>
              <a:spcAft>
                <a:spcPts val="112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 individual paid or unpaid who, on the basis of the individual’s role as an integral part of a regularly scheduled program, activity or service, accepts responsibility for a child;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62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1021" y="1509500"/>
            <a:ext cx="6727372" cy="3278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What to do if you suspect child abuse or neglect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Call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ChildLine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1-800-932-0313     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  <a:hlinkClick r:id="rId2"/>
              </a:rPr>
              <a:t>www.compass.state.pa.us/cwis/public/home</a:t>
            </a:r>
            <a:endParaRPr lang="en-US" dirty="0" smtClean="0">
              <a:solidFill>
                <a:srgbClr val="000000"/>
              </a:solidFill>
              <a:latin typeface="Calibri" panose="020F0502020204030204" pitchFamily="34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Contact your community preceptor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Contact your component supervisor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Free online training-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 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  <a:hlinkClick r:id="rId3"/>
              </a:rPr>
              <a:t>www.reportabusepa.pitt.edu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33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1452</TotalTime>
  <Words>262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 Unicode MS</vt:lpstr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PMACS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martinak@pmacs.upenn.edu</dc:creator>
  <cp:lastModifiedBy>Bridget McCormick</cp:lastModifiedBy>
  <cp:revision>4</cp:revision>
  <dcterms:created xsi:type="dcterms:W3CDTF">2019-06-24T16:57:11Z</dcterms:created>
  <dcterms:modified xsi:type="dcterms:W3CDTF">2023-06-13T12:05:42Z</dcterms:modified>
</cp:coreProperties>
</file>