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1206400" cy="43891200"/>
  <p:notesSz cx="6858000" cy="9144000"/>
  <p:defaultTex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userDrawn="1">
          <p15:clr>
            <a:srgbClr val="A4A3A4"/>
          </p15:clr>
        </p15:guide>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2571"/>
    <a:srgbClr val="682274"/>
    <a:srgbClr val="396BBD"/>
    <a:srgbClr val="D5D9E3"/>
    <a:srgbClr val="3B68C3"/>
    <a:srgbClr val="4E77CA"/>
    <a:srgbClr val="D6DEE2"/>
    <a:srgbClr val="CEDBEA"/>
    <a:srgbClr val="B8C9EA"/>
    <a:srgbClr val="466F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79" autoAdjust="0"/>
    <p:restoredTop sz="96357" autoAdjust="0"/>
  </p:normalViewPr>
  <p:slideViewPr>
    <p:cSldViewPr>
      <p:cViewPr varScale="1">
        <p:scale>
          <a:sx n="17" d="100"/>
          <a:sy n="17" d="100"/>
        </p:scale>
        <p:origin x="2634" y="156"/>
      </p:cViewPr>
      <p:guideLst>
        <p:guide orient="horz" pos="13824"/>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3634731"/>
            <a:ext cx="43525440" cy="9408160"/>
          </a:xfrm>
        </p:spPr>
        <p:txBody>
          <a:bodyPr/>
          <a:lstStyle/>
          <a:p>
            <a:r>
              <a:rPr lang="en-US"/>
              <a:t>Click to edit Master title style</a:t>
            </a:r>
          </a:p>
        </p:txBody>
      </p:sp>
      <p:sp>
        <p:nvSpPr>
          <p:cNvPr id="3" name="Subtitle 2"/>
          <p:cNvSpPr>
            <a:spLocks noGrp="1"/>
          </p:cNvSpPr>
          <p:nvPr>
            <p:ph type="subTitle" idx="1"/>
          </p:nvPr>
        </p:nvSpPr>
        <p:spPr>
          <a:xfrm>
            <a:off x="7680960" y="24871680"/>
            <a:ext cx="35844480" cy="11216640"/>
          </a:xfrm>
        </p:spPr>
        <p:txBody>
          <a:bodyPr/>
          <a:lstStyle>
            <a:lvl1pPr marL="0" indent="0" algn="ctr">
              <a:buNone/>
              <a:defRPr>
                <a:solidFill>
                  <a:schemeClr val="tx1">
                    <a:tint val="75000"/>
                  </a:schemeClr>
                </a:solidFill>
              </a:defRPr>
            </a:lvl1pPr>
            <a:lvl2pPr marL="466776" indent="0" algn="ctr">
              <a:buNone/>
              <a:defRPr>
                <a:solidFill>
                  <a:schemeClr val="tx1">
                    <a:tint val="75000"/>
                  </a:schemeClr>
                </a:solidFill>
              </a:defRPr>
            </a:lvl2pPr>
            <a:lvl3pPr marL="933548" indent="0" algn="ctr">
              <a:buNone/>
              <a:defRPr>
                <a:solidFill>
                  <a:schemeClr val="tx1">
                    <a:tint val="75000"/>
                  </a:schemeClr>
                </a:solidFill>
              </a:defRPr>
            </a:lvl3pPr>
            <a:lvl4pPr marL="1400321" indent="0" algn="ctr">
              <a:buNone/>
              <a:defRPr>
                <a:solidFill>
                  <a:schemeClr val="tx1">
                    <a:tint val="75000"/>
                  </a:schemeClr>
                </a:solidFill>
              </a:defRPr>
            </a:lvl4pPr>
            <a:lvl5pPr marL="1867096" indent="0" algn="ctr">
              <a:buNone/>
              <a:defRPr>
                <a:solidFill>
                  <a:schemeClr val="tx1">
                    <a:tint val="75000"/>
                  </a:schemeClr>
                </a:solidFill>
              </a:defRPr>
            </a:lvl5pPr>
            <a:lvl6pPr marL="2333869" indent="0" algn="ctr">
              <a:buNone/>
              <a:defRPr>
                <a:solidFill>
                  <a:schemeClr val="tx1">
                    <a:tint val="75000"/>
                  </a:schemeClr>
                </a:solidFill>
              </a:defRPr>
            </a:lvl6pPr>
            <a:lvl7pPr marL="2800645" indent="0" algn="ctr">
              <a:buNone/>
              <a:defRPr>
                <a:solidFill>
                  <a:schemeClr val="tx1">
                    <a:tint val="75000"/>
                  </a:schemeClr>
                </a:solidFill>
              </a:defRPr>
            </a:lvl7pPr>
            <a:lvl8pPr marL="3267416" indent="0" algn="ctr">
              <a:buNone/>
              <a:defRPr>
                <a:solidFill>
                  <a:schemeClr val="tx1">
                    <a:tint val="75000"/>
                  </a:schemeClr>
                </a:solidFill>
              </a:defRPr>
            </a:lvl8pPr>
            <a:lvl9pPr marL="373419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550915-C2F2-4F47-BD2D-04A2160F330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3961881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50915-C2F2-4F47-BD2D-04A2160F330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255308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757693"/>
            <a:ext cx="11521440" cy="37449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320" y="1757693"/>
            <a:ext cx="33710880" cy="37449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50915-C2F2-4F47-BD2D-04A2160F330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27622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50915-C2F2-4F47-BD2D-04A2160F330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416501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4" y="28204170"/>
            <a:ext cx="43525440" cy="8717280"/>
          </a:xfrm>
        </p:spPr>
        <p:txBody>
          <a:bodyPr anchor="t"/>
          <a:lstStyle>
            <a:lvl1pPr algn="l">
              <a:defRPr sz="4085" b="1" cap="all"/>
            </a:lvl1pPr>
          </a:lstStyle>
          <a:p>
            <a:r>
              <a:rPr lang="en-US"/>
              <a:t>Click to edit Master title style</a:t>
            </a:r>
          </a:p>
        </p:txBody>
      </p:sp>
      <p:sp>
        <p:nvSpPr>
          <p:cNvPr id="3" name="Text Placeholder 2"/>
          <p:cNvSpPr>
            <a:spLocks noGrp="1"/>
          </p:cNvSpPr>
          <p:nvPr>
            <p:ph type="body" idx="1"/>
          </p:nvPr>
        </p:nvSpPr>
        <p:spPr>
          <a:xfrm>
            <a:off x="4044954" y="18602974"/>
            <a:ext cx="43525440" cy="9601197"/>
          </a:xfrm>
        </p:spPr>
        <p:txBody>
          <a:bodyPr anchor="b"/>
          <a:lstStyle>
            <a:lvl1pPr marL="0" indent="0">
              <a:buNone/>
              <a:defRPr sz="2042">
                <a:solidFill>
                  <a:schemeClr val="tx1">
                    <a:tint val="75000"/>
                  </a:schemeClr>
                </a:solidFill>
              </a:defRPr>
            </a:lvl1pPr>
            <a:lvl2pPr marL="466776" indent="0">
              <a:buNone/>
              <a:defRPr sz="1838">
                <a:solidFill>
                  <a:schemeClr val="tx1">
                    <a:tint val="75000"/>
                  </a:schemeClr>
                </a:solidFill>
              </a:defRPr>
            </a:lvl2pPr>
            <a:lvl3pPr marL="933548" indent="0">
              <a:buNone/>
              <a:defRPr sz="1633">
                <a:solidFill>
                  <a:schemeClr val="tx1">
                    <a:tint val="75000"/>
                  </a:schemeClr>
                </a:solidFill>
              </a:defRPr>
            </a:lvl3pPr>
            <a:lvl4pPr marL="1400321" indent="0">
              <a:buNone/>
              <a:defRPr sz="1429">
                <a:solidFill>
                  <a:schemeClr val="tx1">
                    <a:tint val="75000"/>
                  </a:schemeClr>
                </a:solidFill>
              </a:defRPr>
            </a:lvl4pPr>
            <a:lvl5pPr marL="1867096" indent="0">
              <a:buNone/>
              <a:defRPr sz="1429">
                <a:solidFill>
                  <a:schemeClr val="tx1">
                    <a:tint val="75000"/>
                  </a:schemeClr>
                </a:solidFill>
              </a:defRPr>
            </a:lvl5pPr>
            <a:lvl6pPr marL="2333869" indent="0">
              <a:buNone/>
              <a:defRPr sz="1429">
                <a:solidFill>
                  <a:schemeClr val="tx1">
                    <a:tint val="75000"/>
                  </a:schemeClr>
                </a:solidFill>
              </a:defRPr>
            </a:lvl6pPr>
            <a:lvl7pPr marL="2800645" indent="0">
              <a:buNone/>
              <a:defRPr sz="1429">
                <a:solidFill>
                  <a:schemeClr val="tx1">
                    <a:tint val="75000"/>
                  </a:schemeClr>
                </a:solidFill>
              </a:defRPr>
            </a:lvl7pPr>
            <a:lvl8pPr marL="3267416" indent="0">
              <a:buNone/>
              <a:defRPr sz="1429">
                <a:solidFill>
                  <a:schemeClr val="tx1">
                    <a:tint val="75000"/>
                  </a:schemeClr>
                </a:solidFill>
              </a:defRPr>
            </a:lvl8pPr>
            <a:lvl9pPr marL="3734190" indent="0">
              <a:buNone/>
              <a:defRPr sz="142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550915-C2F2-4F47-BD2D-04A2160F3309}"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8601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60320" y="10241294"/>
            <a:ext cx="22616160" cy="28966163"/>
          </a:xfrm>
        </p:spPr>
        <p:txBody>
          <a:bodyPr/>
          <a:lstStyle>
            <a:lvl1pPr>
              <a:defRPr sz="2858"/>
            </a:lvl1pPr>
            <a:lvl2pPr>
              <a:defRPr sz="2450"/>
            </a:lvl2pPr>
            <a:lvl3pPr>
              <a:defRPr sz="2042"/>
            </a:lvl3pPr>
            <a:lvl4pPr>
              <a:defRPr sz="1838"/>
            </a:lvl4pPr>
            <a:lvl5pPr>
              <a:defRPr sz="1838"/>
            </a:lvl5pPr>
            <a:lvl6pPr>
              <a:defRPr sz="1838"/>
            </a:lvl6pPr>
            <a:lvl7pPr>
              <a:defRPr sz="1838"/>
            </a:lvl7pPr>
            <a:lvl8pPr>
              <a:defRPr sz="1838"/>
            </a:lvl8pPr>
            <a:lvl9pPr>
              <a:defRPr sz="18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029920" y="10241294"/>
            <a:ext cx="22616160" cy="28966163"/>
          </a:xfrm>
        </p:spPr>
        <p:txBody>
          <a:bodyPr/>
          <a:lstStyle>
            <a:lvl1pPr>
              <a:defRPr sz="2858"/>
            </a:lvl1pPr>
            <a:lvl2pPr>
              <a:defRPr sz="2450"/>
            </a:lvl2pPr>
            <a:lvl3pPr>
              <a:defRPr sz="2042"/>
            </a:lvl3pPr>
            <a:lvl4pPr>
              <a:defRPr sz="1838"/>
            </a:lvl4pPr>
            <a:lvl5pPr>
              <a:defRPr sz="1838"/>
            </a:lvl5pPr>
            <a:lvl6pPr>
              <a:defRPr sz="1838"/>
            </a:lvl6pPr>
            <a:lvl7pPr>
              <a:defRPr sz="1838"/>
            </a:lvl7pPr>
            <a:lvl8pPr>
              <a:defRPr sz="1838"/>
            </a:lvl8pPr>
            <a:lvl9pPr>
              <a:defRPr sz="18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550915-C2F2-4F47-BD2D-04A2160F3309}"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2822326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9" y="9824732"/>
            <a:ext cx="22625054" cy="4094477"/>
          </a:xfrm>
        </p:spPr>
        <p:txBody>
          <a:bodyPr anchor="b"/>
          <a:lstStyle>
            <a:lvl1pPr marL="0" indent="0">
              <a:buNone/>
              <a:defRPr sz="2450" b="1"/>
            </a:lvl1pPr>
            <a:lvl2pPr marL="466776" indent="0">
              <a:buNone/>
              <a:defRPr sz="2042" b="1"/>
            </a:lvl2pPr>
            <a:lvl3pPr marL="933548" indent="0">
              <a:buNone/>
              <a:defRPr sz="1838" b="1"/>
            </a:lvl3pPr>
            <a:lvl4pPr marL="1400321" indent="0">
              <a:buNone/>
              <a:defRPr sz="1633" b="1"/>
            </a:lvl4pPr>
            <a:lvl5pPr marL="1867096" indent="0">
              <a:buNone/>
              <a:defRPr sz="1633" b="1"/>
            </a:lvl5pPr>
            <a:lvl6pPr marL="2333869" indent="0">
              <a:buNone/>
              <a:defRPr sz="1633" b="1"/>
            </a:lvl6pPr>
            <a:lvl7pPr marL="2800645" indent="0">
              <a:buNone/>
              <a:defRPr sz="1633" b="1"/>
            </a:lvl7pPr>
            <a:lvl8pPr marL="3267416" indent="0">
              <a:buNone/>
              <a:defRPr sz="1633" b="1"/>
            </a:lvl8pPr>
            <a:lvl9pPr marL="3734190" indent="0">
              <a:buNone/>
              <a:defRPr sz="1633" b="1"/>
            </a:lvl9pPr>
          </a:lstStyle>
          <a:p>
            <a:pPr lvl="0"/>
            <a:r>
              <a:rPr lang="en-US"/>
              <a:t>Click to edit Master text styles</a:t>
            </a:r>
          </a:p>
        </p:txBody>
      </p:sp>
      <p:sp>
        <p:nvSpPr>
          <p:cNvPr id="4" name="Content Placeholder 3"/>
          <p:cNvSpPr>
            <a:spLocks noGrp="1"/>
          </p:cNvSpPr>
          <p:nvPr>
            <p:ph sz="half" idx="2"/>
          </p:nvPr>
        </p:nvSpPr>
        <p:spPr>
          <a:xfrm>
            <a:off x="2560329" y="13919206"/>
            <a:ext cx="22625054" cy="25288243"/>
          </a:xfrm>
        </p:spPr>
        <p:txBody>
          <a:bodyPr/>
          <a:lstStyle>
            <a:lvl1pPr>
              <a:defRPr sz="2450"/>
            </a:lvl1pPr>
            <a:lvl2pPr>
              <a:defRPr sz="2042"/>
            </a:lvl2pPr>
            <a:lvl3pPr>
              <a:defRPr sz="1838"/>
            </a:lvl3pPr>
            <a:lvl4pPr>
              <a:defRPr sz="1633"/>
            </a:lvl4pPr>
            <a:lvl5pPr>
              <a:defRPr sz="1633"/>
            </a:lvl5pPr>
            <a:lvl6pPr>
              <a:defRPr sz="1633"/>
            </a:lvl6pPr>
            <a:lvl7pPr>
              <a:defRPr sz="1633"/>
            </a:lvl7pPr>
            <a:lvl8pPr>
              <a:defRPr sz="1633"/>
            </a:lvl8pPr>
            <a:lvl9pPr>
              <a:defRPr sz="1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7" y="9824732"/>
            <a:ext cx="22633940" cy="4094477"/>
          </a:xfrm>
        </p:spPr>
        <p:txBody>
          <a:bodyPr anchor="b"/>
          <a:lstStyle>
            <a:lvl1pPr marL="0" indent="0">
              <a:buNone/>
              <a:defRPr sz="2450" b="1"/>
            </a:lvl1pPr>
            <a:lvl2pPr marL="466776" indent="0">
              <a:buNone/>
              <a:defRPr sz="2042" b="1"/>
            </a:lvl2pPr>
            <a:lvl3pPr marL="933548" indent="0">
              <a:buNone/>
              <a:defRPr sz="1838" b="1"/>
            </a:lvl3pPr>
            <a:lvl4pPr marL="1400321" indent="0">
              <a:buNone/>
              <a:defRPr sz="1633" b="1"/>
            </a:lvl4pPr>
            <a:lvl5pPr marL="1867096" indent="0">
              <a:buNone/>
              <a:defRPr sz="1633" b="1"/>
            </a:lvl5pPr>
            <a:lvl6pPr marL="2333869" indent="0">
              <a:buNone/>
              <a:defRPr sz="1633" b="1"/>
            </a:lvl6pPr>
            <a:lvl7pPr marL="2800645" indent="0">
              <a:buNone/>
              <a:defRPr sz="1633" b="1"/>
            </a:lvl7pPr>
            <a:lvl8pPr marL="3267416" indent="0">
              <a:buNone/>
              <a:defRPr sz="1633" b="1"/>
            </a:lvl8pPr>
            <a:lvl9pPr marL="3734190" indent="0">
              <a:buNone/>
              <a:defRPr sz="1633" b="1"/>
            </a:lvl9pPr>
          </a:lstStyle>
          <a:p>
            <a:pPr lvl="0"/>
            <a:r>
              <a:rPr lang="en-US"/>
              <a:t>Click to edit Master text styles</a:t>
            </a:r>
          </a:p>
        </p:txBody>
      </p:sp>
      <p:sp>
        <p:nvSpPr>
          <p:cNvPr id="6" name="Content Placeholder 5"/>
          <p:cNvSpPr>
            <a:spLocks noGrp="1"/>
          </p:cNvSpPr>
          <p:nvPr>
            <p:ph sz="quarter" idx="4"/>
          </p:nvPr>
        </p:nvSpPr>
        <p:spPr>
          <a:xfrm>
            <a:off x="26012147" y="13919206"/>
            <a:ext cx="22633940" cy="25288243"/>
          </a:xfrm>
        </p:spPr>
        <p:txBody>
          <a:bodyPr/>
          <a:lstStyle>
            <a:lvl1pPr>
              <a:defRPr sz="2450"/>
            </a:lvl1pPr>
            <a:lvl2pPr>
              <a:defRPr sz="2042"/>
            </a:lvl2pPr>
            <a:lvl3pPr>
              <a:defRPr sz="1838"/>
            </a:lvl3pPr>
            <a:lvl4pPr>
              <a:defRPr sz="1633"/>
            </a:lvl4pPr>
            <a:lvl5pPr>
              <a:defRPr sz="1633"/>
            </a:lvl5pPr>
            <a:lvl6pPr>
              <a:defRPr sz="1633"/>
            </a:lvl6pPr>
            <a:lvl7pPr>
              <a:defRPr sz="1633"/>
            </a:lvl7pPr>
            <a:lvl8pPr>
              <a:defRPr sz="1633"/>
            </a:lvl8pPr>
            <a:lvl9pPr>
              <a:defRPr sz="1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550915-C2F2-4F47-BD2D-04A2160F3309}" type="datetimeFigureOut">
              <a:rPr lang="en-US" smtClean="0"/>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128564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550915-C2F2-4F47-BD2D-04A2160F3309}" type="datetimeFigureOut">
              <a:rPr lang="en-US" smtClean="0"/>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8869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50915-C2F2-4F47-BD2D-04A2160F3309}" type="datetimeFigureOut">
              <a:rPr lang="en-US" smtClean="0"/>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189053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34" y="1747520"/>
            <a:ext cx="16846554" cy="7437120"/>
          </a:xfrm>
        </p:spPr>
        <p:txBody>
          <a:bodyPr anchor="b"/>
          <a:lstStyle>
            <a:lvl1pPr algn="l">
              <a:defRPr sz="2042" b="1"/>
            </a:lvl1pPr>
          </a:lstStyle>
          <a:p>
            <a:r>
              <a:rPr lang="en-US"/>
              <a:t>Click to edit Master title style</a:t>
            </a:r>
          </a:p>
        </p:txBody>
      </p:sp>
      <p:sp>
        <p:nvSpPr>
          <p:cNvPr id="3" name="Content Placeholder 2"/>
          <p:cNvSpPr>
            <a:spLocks noGrp="1"/>
          </p:cNvSpPr>
          <p:nvPr>
            <p:ph idx="1"/>
          </p:nvPr>
        </p:nvSpPr>
        <p:spPr>
          <a:xfrm>
            <a:off x="20020280" y="1747536"/>
            <a:ext cx="28625800" cy="37459925"/>
          </a:xfrm>
        </p:spPr>
        <p:txBody>
          <a:bodyPr/>
          <a:lstStyle>
            <a:lvl1pPr>
              <a:defRPr sz="3267"/>
            </a:lvl1pPr>
            <a:lvl2pPr>
              <a:defRPr sz="2858"/>
            </a:lvl2pPr>
            <a:lvl3pPr>
              <a:defRPr sz="2450"/>
            </a:lvl3pPr>
            <a:lvl4pPr>
              <a:defRPr sz="2042"/>
            </a:lvl4pPr>
            <a:lvl5pPr>
              <a:defRPr sz="2042"/>
            </a:lvl5pPr>
            <a:lvl6pPr>
              <a:defRPr sz="2042"/>
            </a:lvl6pPr>
            <a:lvl7pPr>
              <a:defRPr sz="2042"/>
            </a:lvl7pPr>
            <a:lvl8pPr>
              <a:defRPr sz="2042"/>
            </a:lvl8pPr>
            <a:lvl9pPr>
              <a:defRPr sz="20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34" y="9184656"/>
            <a:ext cx="16846554" cy="30022805"/>
          </a:xfrm>
        </p:spPr>
        <p:txBody>
          <a:bodyPr/>
          <a:lstStyle>
            <a:lvl1pPr marL="0" indent="0">
              <a:buNone/>
              <a:defRPr sz="1429"/>
            </a:lvl1pPr>
            <a:lvl2pPr marL="466776" indent="0">
              <a:buNone/>
              <a:defRPr sz="1225"/>
            </a:lvl2pPr>
            <a:lvl3pPr marL="933548" indent="0">
              <a:buNone/>
              <a:defRPr sz="1021"/>
            </a:lvl3pPr>
            <a:lvl4pPr marL="1400321" indent="0">
              <a:buNone/>
              <a:defRPr sz="919"/>
            </a:lvl4pPr>
            <a:lvl5pPr marL="1867096" indent="0">
              <a:buNone/>
              <a:defRPr sz="919"/>
            </a:lvl5pPr>
            <a:lvl6pPr marL="2333869" indent="0">
              <a:buNone/>
              <a:defRPr sz="919"/>
            </a:lvl6pPr>
            <a:lvl7pPr marL="2800645" indent="0">
              <a:buNone/>
              <a:defRPr sz="919"/>
            </a:lvl7pPr>
            <a:lvl8pPr marL="3267416" indent="0">
              <a:buNone/>
              <a:defRPr sz="919"/>
            </a:lvl8pPr>
            <a:lvl9pPr marL="3734190" indent="0">
              <a:buNone/>
              <a:defRPr sz="919"/>
            </a:lvl9pPr>
          </a:lstStyle>
          <a:p>
            <a:pPr lvl="0"/>
            <a:r>
              <a:rPr lang="en-US"/>
              <a:t>Click to edit Master text styles</a:t>
            </a:r>
          </a:p>
        </p:txBody>
      </p:sp>
      <p:sp>
        <p:nvSpPr>
          <p:cNvPr id="5" name="Date Placeholder 4"/>
          <p:cNvSpPr>
            <a:spLocks noGrp="1"/>
          </p:cNvSpPr>
          <p:nvPr>
            <p:ph type="dt" sz="half" idx="10"/>
          </p:nvPr>
        </p:nvSpPr>
        <p:spPr/>
        <p:txBody>
          <a:bodyPr/>
          <a:lstStyle/>
          <a:p>
            <a:fld id="{26550915-C2F2-4F47-BD2D-04A2160F3309}"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199870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4" y="30723842"/>
            <a:ext cx="30723840" cy="3627125"/>
          </a:xfrm>
        </p:spPr>
        <p:txBody>
          <a:bodyPr anchor="b"/>
          <a:lstStyle>
            <a:lvl1pPr algn="l">
              <a:defRPr sz="2042" b="1"/>
            </a:lvl1pPr>
          </a:lstStyle>
          <a:p>
            <a:r>
              <a:rPr lang="en-US"/>
              <a:t>Click to edit Master title style</a:t>
            </a:r>
          </a:p>
        </p:txBody>
      </p:sp>
      <p:sp>
        <p:nvSpPr>
          <p:cNvPr id="3" name="Picture Placeholder 2"/>
          <p:cNvSpPr>
            <a:spLocks noGrp="1"/>
          </p:cNvSpPr>
          <p:nvPr>
            <p:ph type="pic" idx="1"/>
          </p:nvPr>
        </p:nvSpPr>
        <p:spPr>
          <a:xfrm>
            <a:off x="10036814" y="3921760"/>
            <a:ext cx="30723840" cy="26334720"/>
          </a:xfrm>
        </p:spPr>
        <p:txBody>
          <a:bodyPr/>
          <a:lstStyle>
            <a:lvl1pPr marL="0" indent="0">
              <a:buNone/>
              <a:defRPr sz="3267"/>
            </a:lvl1pPr>
            <a:lvl2pPr marL="466776" indent="0">
              <a:buNone/>
              <a:defRPr sz="2858"/>
            </a:lvl2pPr>
            <a:lvl3pPr marL="933548" indent="0">
              <a:buNone/>
              <a:defRPr sz="2450"/>
            </a:lvl3pPr>
            <a:lvl4pPr marL="1400321" indent="0">
              <a:buNone/>
              <a:defRPr sz="2042"/>
            </a:lvl4pPr>
            <a:lvl5pPr marL="1867096" indent="0">
              <a:buNone/>
              <a:defRPr sz="2042"/>
            </a:lvl5pPr>
            <a:lvl6pPr marL="2333869" indent="0">
              <a:buNone/>
              <a:defRPr sz="2042"/>
            </a:lvl6pPr>
            <a:lvl7pPr marL="2800645" indent="0">
              <a:buNone/>
              <a:defRPr sz="2042"/>
            </a:lvl7pPr>
            <a:lvl8pPr marL="3267416" indent="0">
              <a:buNone/>
              <a:defRPr sz="2042"/>
            </a:lvl8pPr>
            <a:lvl9pPr marL="3734190" indent="0">
              <a:buNone/>
              <a:defRPr sz="2042"/>
            </a:lvl9pPr>
          </a:lstStyle>
          <a:p>
            <a:endParaRPr lang="en-US"/>
          </a:p>
        </p:txBody>
      </p:sp>
      <p:sp>
        <p:nvSpPr>
          <p:cNvPr id="4" name="Text Placeholder 3"/>
          <p:cNvSpPr>
            <a:spLocks noGrp="1"/>
          </p:cNvSpPr>
          <p:nvPr>
            <p:ph type="body" sz="half" idx="2"/>
          </p:nvPr>
        </p:nvSpPr>
        <p:spPr>
          <a:xfrm>
            <a:off x="10036814" y="34350973"/>
            <a:ext cx="30723840" cy="5151117"/>
          </a:xfrm>
        </p:spPr>
        <p:txBody>
          <a:bodyPr/>
          <a:lstStyle>
            <a:lvl1pPr marL="0" indent="0">
              <a:buNone/>
              <a:defRPr sz="1429"/>
            </a:lvl1pPr>
            <a:lvl2pPr marL="466776" indent="0">
              <a:buNone/>
              <a:defRPr sz="1225"/>
            </a:lvl2pPr>
            <a:lvl3pPr marL="933548" indent="0">
              <a:buNone/>
              <a:defRPr sz="1021"/>
            </a:lvl3pPr>
            <a:lvl4pPr marL="1400321" indent="0">
              <a:buNone/>
              <a:defRPr sz="919"/>
            </a:lvl4pPr>
            <a:lvl5pPr marL="1867096" indent="0">
              <a:buNone/>
              <a:defRPr sz="919"/>
            </a:lvl5pPr>
            <a:lvl6pPr marL="2333869" indent="0">
              <a:buNone/>
              <a:defRPr sz="919"/>
            </a:lvl6pPr>
            <a:lvl7pPr marL="2800645" indent="0">
              <a:buNone/>
              <a:defRPr sz="919"/>
            </a:lvl7pPr>
            <a:lvl8pPr marL="3267416" indent="0">
              <a:buNone/>
              <a:defRPr sz="919"/>
            </a:lvl8pPr>
            <a:lvl9pPr marL="3734190" indent="0">
              <a:buNone/>
              <a:defRPr sz="919"/>
            </a:lvl9pPr>
          </a:lstStyle>
          <a:p>
            <a:pPr lvl="0"/>
            <a:r>
              <a:rPr lang="en-US"/>
              <a:t>Click to edit Master text styles</a:t>
            </a:r>
          </a:p>
        </p:txBody>
      </p:sp>
      <p:sp>
        <p:nvSpPr>
          <p:cNvPr id="5" name="Date Placeholder 4"/>
          <p:cNvSpPr>
            <a:spLocks noGrp="1"/>
          </p:cNvSpPr>
          <p:nvPr>
            <p:ph type="dt" sz="half" idx="10"/>
          </p:nvPr>
        </p:nvSpPr>
        <p:spPr/>
        <p:txBody>
          <a:bodyPr/>
          <a:lstStyle/>
          <a:p>
            <a:fld id="{26550915-C2F2-4F47-BD2D-04A2160F3309}"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271653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8C9E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757683"/>
            <a:ext cx="46085760" cy="7315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60320" y="10241294"/>
            <a:ext cx="46085760" cy="28966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40680649"/>
            <a:ext cx="11948160" cy="2336800"/>
          </a:xfrm>
          <a:prstGeom prst="rect">
            <a:avLst/>
          </a:prstGeom>
        </p:spPr>
        <p:txBody>
          <a:bodyPr vert="horz" lIns="91440" tIns="45720" rIns="91440" bIns="45720" rtlCol="0" anchor="ctr"/>
          <a:lstStyle>
            <a:lvl1pPr algn="l">
              <a:defRPr sz="1225">
                <a:solidFill>
                  <a:schemeClr val="tx1">
                    <a:tint val="75000"/>
                  </a:schemeClr>
                </a:solidFill>
              </a:defRPr>
            </a:lvl1pPr>
          </a:lstStyle>
          <a:p>
            <a:fld id="{26550915-C2F2-4F47-BD2D-04A2160F3309}" type="datetimeFigureOut">
              <a:rPr lang="en-US" smtClean="0"/>
              <a:t>7/19/2023</a:t>
            </a:fld>
            <a:endParaRPr lang="en-US"/>
          </a:p>
        </p:txBody>
      </p:sp>
      <p:sp>
        <p:nvSpPr>
          <p:cNvPr id="5" name="Footer Placeholder 4"/>
          <p:cNvSpPr>
            <a:spLocks noGrp="1"/>
          </p:cNvSpPr>
          <p:nvPr>
            <p:ph type="ftr" sz="quarter" idx="3"/>
          </p:nvPr>
        </p:nvSpPr>
        <p:spPr>
          <a:xfrm>
            <a:off x="17495520" y="40680649"/>
            <a:ext cx="16215360" cy="2336800"/>
          </a:xfrm>
          <a:prstGeom prst="rect">
            <a:avLst/>
          </a:prstGeom>
        </p:spPr>
        <p:txBody>
          <a:bodyPr vert="horz" lIns="91440" tIns="45720" rIns="91440" bIns="45720" rtlCol="0" anchor="ctr"/>
          <a:lstStyle>
            <a:lvl1pPr algn="ctr">
              <a:defRPr sz="12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40680649"/>
            <a:ext cx="11948160" cy="2336800"/>
          </a:xfrm>
          <a:prstGeom prst="rect">
            <a:avLst/>
          </a:prstGeom>
        </p:spPr>
        <p:txBody>
          <a:bodyPr vert="horz" lIns="91440" tIns="45720" rIns="91440" bIns="45720" rtlCol="0" anchor="ctr"/>
          <a:lstStyle>
            <a:lvl1pPr algn="r">
              <a:defRPr sz="1225">
                <a:solidFill>
                  <a:schemeClr val="tx1">
                    <a:tint val="75000"/>
                  </a:schemeClr>
                </a:solidFill>
              </a:defRPr>
            </a:lvl1pPr>
          </a:lstStyle>
          <a:p>
            <a:fld id="{D1208059-C6F3-416B-8F67-E805B500E7EE}" type="slidenum">
              <a:rPr lang="en-US" smtClean="0"/>
              <a:t>‹#›</a:t>
            </a:fld>
            <a:endParaRPr lang="en-US"/>
          </a:p>
        </p:txBody>
      </p:sp>
    </p:spTree>
    <p:extLst>
      <p:ext uri="{BB962C8B-B14F-4D97-AF65-F5344CB8AC3E}">
        <p14:creationId xmlns:p14="http://schemas.microsoft.com/office/powerpoint/2010/main" val="3036495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33548" rtl="0" eaLnBrk="1" latinLnBrk="0" hangingPunct="1">
        <a:spcBef>
          <a:spcPct val="0"/>
        </a:spcBef>
        <a:buNone/>
        <a:defRPr sz="4492" kern="1200">
          <a:solidFill>
            <a:schemeClr val="tx1"/>
          </a:solidFill>
          <a:latin typeface="+mj-lt"/>
          <a:ea typeface="+mj-ea"/>
          <a:cs typeface="+mj-cs"/>
        </a:defRPr>
      </a:lvl1pPr>
    </p:titleStyle>
    <p:bodyStyle>
      <a:lvl1pPr marL="350081" indent="-350081" algn="l" defTabSz="933548" rtl="0" eaLnBrk="1" latinLnBrk="0" hangingPunct="1">
        <a:spcBef>
          <a:spcPct val="20000"/>
        </a:spcBef>
        <a:buFont typeface="Arial" panose="020B0604020202020204" pitchFamily="34" charset="0"/>
        <a:buChar char="•"/>
        <a:defRPr sz="3267" kern="1200">
          <a:solidFill>
            <a:schemeClr val="tx1"/>
          </a:solidFill>
          <a:latin typeface="+mn-lt"/>
          <a:ea typeface="+mn-ea"/>
          <a:cs typeface="+mn-cs"/>
        </a:defRPr>
      </a:lvl1pPr>
      <a:lvl2pPr marL="758508" indent="-291734" algn="l" defTabSz="933548" rtl="0" eaLnBrk="1" latinLnBrk="0" hangingPunct="1">
        <a:spcBef>
          <a:spcPct val="20000"/>
        </a:spcBef>
        <a:buFont typeface="Arial" panose="020B0604020202020204" pitchFamily="34" charset="0"/>
        <a:buChar char="–"/>
        <a:defRPr sz="2858" kern="1200">
          <a:solidFill>
            <a:schemeClr val="tx1"/>
          </a:solidFill>
          <a:latin typeface="+mn-lt"/>
          <a:ea typeface="+mn-ea"/>
          <a:cs typeface="+mn-cs"/>
        </a:defRPr>
      </a:lvl2pPr>
      <a:lvl3pPr marL="1166935" indent="-233386" algn="l" defTabSz="933548" rtl="0" eaLnBrk="1" latinLnBrk="0" hangingPunct="1">
        <a:spcBef>
          <a:spcPct val="20000"/>
        </a:spcBef>
        <a:buFont typeface="Arial" panose="020B0604020202020204" pitchFamily="34" charset="0"/>
        <a:buChar char="•"/>
        <a:defRPr sz="2450" kern="1200">
          <a:solidFill>
            <a:schemeClr val="tx1"/>
          </a:solidFill>
          <a:latin typeface="+mn-lt"/>
          <a:ea typeface="+mn-ea"/>
          <a:cs typeface="+mn-cs"/>
        </a:defRPr>
      </a:lvl3pPr>
      <a:lvl4pPr marL="1633708" indent="-233386" algn="l" defTabSz="933548" rtl="0" eaLnBrk="1" latinLnBrk="0" hangingPunct="1">
        <a:spcBef>
          <a:spcPct val="20000"/>
        </a:spcBef>
        <a:buFont typeface="Arial" panose="020B0604020202020204" pitchFamily="34" charset="0"/>
        <a:buChar char="–"/>
        <a:defRPr sz="2042" kern="1200">
          <a:solidFill>
            <a:schemeClr val="tx1"/>
          </a:solidFill>
          <a:latin typeface="+mn-lt"/>
          <a:ea typeface="+mn-ea"/>
          <a:cs typeface="+mn-cs"/>
        </a:defRPr>
      </a:lvl4pPr>
      <a:lvl5pPr marL="2100480" indent="-233386" algn="l" defTabSz="933548" rtl="0" eaLnBrk="1" latinLnBrk="0" hangingPunct="1">
        <a:spcBef>
          <a:spcPct val="20000"/>
        </a:spcBef>
        <a:buFont typeface="Arial" panose="020B0604020202020204" pitchFamily="34" charset="0"/>
        <a:buChar char="»"/>
        <a:defRPr sz="2042" kern="1200">
          <a:solidFill>
            <a:schemeClr val="tx1"/>
          </a:solidFill>
          <a:latin typeface="+mn-lt"/>
          <a:ea typeface="+mn-ea"/>
          <a:cs typeface="+mn-cs"/>
        </a:defRPr>
      </a:lvl5pPr>
      <a:lvl6pPr marL="2567257" indent="-233386" algn="l" defTabSz="933548" rtl="0" eaLnBrk="1" latinLnBrk="0" hangingPunct="1">
        <a:spcBef>
          <a:spcPct val="20000"/>
        </a:spcBef>
        <a:buFont typeface="Arial" panose="020B0604020202020204" pitchFamily="34" charset="0"/>
        <a:buChar char="•"/>
        <a:defRPr sz="2042" kern="1200">
          <a:solidFill>
            <a:schemeClr val="tx1"/>
          </a:solidFill>
          <a:latin typeface="+mn-lt"/>
          <a:ea typeface="+mn-ea"/>
          <a:cs typeface="+mn-cs"/>
        </a:defRPr>
      </a:lvl6pPr>
      <a:lvl7pPr marL="3034030" indent="-233386" algn="l" defTabSz="933548" rtl="0" eaLnBrk="1" latinLnBrk="0" hangingPunct="1">
        <a:spcBef>
          <a:spcPct val="20000"/>
        </a:spcBef>
        <a:buFont typeface="Arial" panose="020B0604020202020204" pitchFamily="34" charset="0"/>
        <a:buChar char="•"/>
        <a:defRPr sz="2042" kern="1200">
          <a:solidFill>
            <a:schemeClr val="tx1"/>
          </a:solidFill>
          <a:latin typeface="+mn-lt"/>
          <a:ea typeface="+mn-ea"/>
          <a:cs typeface="+mn-cs"/>
        </a:defRPr>
      </a:lvl7pPr>
      <a:lvl8pPr marL="3500804" indent="-233386" algn="l" defTabSz="933548" rtl="0" eaLnBrk="1" latinLnBrk="0" hangingPunct="1">
        <a:spcBef>
          <a:spcPct val="20000"/>
        </a:spcBef>
        <a:buFont typeface="Arial" panose="020B0604020202020204" pitchFamily="34" charset="0"/>
        <a:buChar char="•"/>
        <a:defRPr sz="2042" kern="1200">
          <a:solidFill>
            <a:schemeClr val="tx1"/>
          </a:solidFill>
          <a:latin typeface="+mn-lt"/>
          <a:ea typeface="+mn-ea"/>
          <a:cs typeface="+mn-cs"/>
        </a:defRPr>
      </a:lvl8pPr>
      <a:lvl9pPr marL="3967576" indent="-233386" algn="l" defTabSz="933548" rtl="0" eaLnBrk="1" latinLnBrk="0" hangingPunct="1">
        <a:spcBef>
          <a:spcPct val="20000"/>
        </a:spcBef>
        <a:buFont typeface="Arial" panose="020B0604020202020204" pitchFamily="34" charset="0"/>
        <a:buChar char="•"/>
        <a:defRPr sz="2042" kern="1200">
          <a:solidFill>
            <a:schemeClr val="tx1"/>
          </a:solidFill>
          <a:latin typeface="+mn-lt"/>
          <a:ea typeface="+mn-ea"/>
          <a:cs typeface="+mn-cs"/>
        </a:defRPr>
      </a:lvl9pPr>
    </p:bodyStyle>
    <p:otherStyle>
      <a:defPPr>
        <a:defRPr lang="en-US"/>
      </a:defPPr>
      <a:lvl1pPr marL="0" algn="l" defTabSz="933548" rtl="0" eaLnBrk="1" latinLnBrk="0" hangingPunct="1">
        <a:defRPr sz="1838" kern="1200">
          <a:solidFill>
            <a:schemeClr val="tx1"/>
          </a:solidFill>
          <a:latin typeface="+mn-lt"/>
          <a:ea typeface="+mn-ea"/>
          <a:cs typeface="+mn-cs"/>
        </a:defRPr>
      </a:lvl1pPr>
      <a:lvl2pPr marL="466776" algn="l" defTabSz="933548" rtl="0" eaLnBrk="1" latinLnBrk="0" hangingPunct="1">
        <a:defRPr sz="1838" kern="1200">
          <a:solidFill>
            <a:schemeClr val="tx1"/>
          </a:solidFill>
          <a:latin typeface="+mn-lt"/>
          <a:ea typeface="+mn-ea"/>
          <a:cs typeface="+mn-cs"/>
        </a:defRPr>
      </a:lvl2pPr>
      <a:lvl3pPr marL="933548" algn="l" defTabSz="933548" rtl="0" eaLnBrk="1" latinLnBrk="0" hangingPunct="1">
        <a:defRPr sz="1838" kern="1200">
          <a:solidFill>
            <a:schemeClr val="tx1"/>
          </a:solidFill>
          <a:latin typeface="+mn-lt"/>
          <a:ea typeface="+mn-ea"/>
          <a:cs typeface="+mn-cs"/>
        </a:defRPr>
      </a:lvl3pPr>
      <a:lvl4pPr marL="1400321" algn="l" defTabSz="933548" rtl="0" eaLnBrk="1" latinLnBrk="0" hangingPunct="1">
        <a:defRPr sz="1838" kern="1200">
          <a:solidFill>
            <a:schemeClr val="tx1"/>
          </a:solidFill>
          <a:latin typeface="+mn-lt"/>
          <a:ea typeface="+mn-ea"/>
          <a:cs typeface="+mn-cs"/>
        </a:defRPr>
      </a:lvl4pPr>
      <a:lvl5pPr marL="1867096" algn="l" defTabSz="933548" rtl="0" eaLnBrk="1" latinLnBrk="0" hangingPunct="1">
        <a:defRPr sz="1838" kern="1200">
          <a:solidFill>
            <a:schemeClr val="tx1"/>
          </a:solidFill>
          <a:latin typeface="+mn-lt"/>
          <a:ea typeface="+mn-ea"/>
          <a:cs typeface="+mn-cs"/>
        </a:defRPr>
      </a:lvl5pPr>
      <a:lvl6pPr marL="2333869" algn="l" defTabSz="933548" rtl="0" eaLnBrk="1" latinLnBrk="0" hangingPunct="1">
        <a:defRPr sz="1838" kern="1200">
          <a:solidFill>
            <a:schemeClr val="tx1"/>
          </a:solidFill>
          <a:latin typeface="+mn-lt"/>
          <a:ea typeface="+mn-ea"/>
          <a:cs typeface="+mn-cs"/>
        </a:defRPr>
      </a:lvl6pPr>
      <a:lvl7pPr marL="2800645" algn="l" defTabSz="933548" rtl="0" eaLnBrk="1" latinLnBrk="0" hangingPunct="1">
        <a:defRPr sz="1838" kern="1200">
          <a:solidFill>
            <a:schemeClr val="tx1"/>
          </a:solidFill>
          <a:latin typeface="+mn-lt"/>
          <a:ea typeface="+mn-ea"/>
          <a:cs typeface="+mn-cs"/>
        </a:defRPr>
      </a:lvl7pPr>
      <a:lvl8pPr marL="3267416" algn="l" defTabSz="933548" rtl="0" eaLnBrk="1" latinLnBrk="0" hangingPunct="1">
        <a:defRPr sz="1838" kern="1200">
          <a:solidFill>
            <a:schemeClr val="tx1"/>
          </a:solidFill>
          <a:latin typeface="+mn-lt"/>
          <a:ea typeface="+mn-ea"/>
          <a:cs typeface="+mn-cs"/>
        </a:defRPr>
      </a:lvl8pPr>
      <a:lvl9pPr marL="3734190" algn="l" defTabSz="933548" rtl="0" eaLnBrk="1" latinLnBrk="0" hangingPunct="1">
        <a:defRPr sz="183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D9E3"/>
        </a:solidFill>
        <a:effectLst/>
      </p:bgPr>
    </p:bg>
    <p:spTree>
      <p:nvGrpSpPr>
        <p:cNvPr id="1" name=""/>
        <p:cNvGrpSpPr/>
        <p:nvPr/>
      </p:nvGrpSpPr>
      <p:grpSpPr>
        <a:xfrm>
          <a:off x="0" y="0"/>
          <a:ext cx="0" cy="0"/>
          <a:chOff x="0" y="0"/>
          <a:chExt cx="0" cy="0"/>
        </a:xfrm>
      </p:grpSpPr>
      <p:sp>
        <p:nvSpPr>
          <p:cNvPr id="37" name="Rectangle 36"/>
          <p:cNvSpPr/>
          <p:nvPr/>
        </p:nvSpPr>
        <p:spPr>
          <a:xfrm>
            <a:off x="25671" y="-457200"/>
            <a:ext cx="51206400" cy="7260167"/>
          </a:xfrm>
          <a:prstGeom prst="rect">
            <a:avLst/>
          </a:prstGeom>
          <a:solidFill>
            <a:srgbClr val="3B68C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dirty="0"/>
          </a:p>
        </p:txBody>
      </p:sp>
      <p:pic>
        <p:nvPicPr>
          <p:cNvPr id="38" name="Picture 3" descr="K:\faculty\Bridging the Gaps\Logos\BTG from Philly Word doc - White Border (Weight 20 PPT).png"/>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683" y="1668271"/>
            <a:ext cx="8349027" cy="3255354"/>
          </a:xfrm>
          <a:prstGeom prst="rect">
            <a:avLst/>
          </a:prstGeom>
          <a:ln>
            <a:noFill/>
          </a:ln>
          <a:effectLst>
            <a:softEdge rad="88900"/>
          </a:effectLst>
          <a:extLst>
            <a:ext uri="{909E8E84-426E-40DD-AFC4-6F175D3DCCD1}">
              <a14:hiddenFill xmlns:a14="http://schemas.microsoft.com/office/drawing/2010/main">
                <a:solidFill>
                  <a:srgbClr val="FFFFFF"/>
                </a:solidFill>
              </a14:hiddenFill>
            </a:ext>
          </a:extLst>
        </p:spPr>
      </p:pic>
      <p:pic>
        <p:nvPicPr>
          <p:cNvPr id="39" name="Picture 71" descr="K:\faculty\Bridging the Gaps\Logos\LECOM_Shield(No Background).png"/>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20536" y="833820"/>
            <a:ext cx="3920272" cy="4678129"/>
          </a:xfrm>
          <a:prstGeom prst="rect">
            <a:avLst/>
          </a:prstGeom>
          <a:solidFill>
            <a:srgbClr val="FFFFFF"/>
          </a:solidFill>
          <a:ln w="127000">
            <a:solidFill>
              <a:srgbClr val="FFFFFF"/>
            </a:solidFill>
          </a:ln>
          <a:effectLst>
            <a:softEdge rad="88900"/>
          </a:effectLst>
        </p:spPr>
      </p:pic>
      <p:sp>
        <p:nvSpPr>
          <p:cNvPr id="40" name="Rectangle 134"/>
          <p:cNvSpPr>
            <a:spLocks noChangeArrowheads="1"/>
          </p:cNvSpPr>
          <p:nvPr/>
        </p:nvSpPr>
        <p:spPr bwMode="auto">
          <a:xfrm>
            <a:off x="10016530" y="3323674"/>
            <a:ext cx="31173340" cy="312460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202333" tIns="99392" rIns="202333" bIns="99392">
            <a:spAutoFit/>
          </a:bodyPr>
          <a:lstStyle>
            <a:lvl1pPr defTabSz="2003425">
              <a:defRPr sz="5300">
                <a:solidFill>
                  <a:schemeClr val="tx1"/>
                </a:solidFill>
                <a:latin typeface="Times New Roman" pitchFamily="-112" charset="0"/>
              </a:defRPr>
            </a:lvl1pPr>
            <a:lvl2pPr marL="742950" indent="-285750" defTabSz="2003425">
              <a:defRPr sz="5300">
                <a:solidFill>
                  <a:schemeClr val="tx1"/>
                </a:solidFill>
                <a:latin typeface="Times New Roman" pitchFamily="-112" charset="0"/>
              </a:defRPr>
            </a:lvl2pPr>
            <a:lvl3pPr marL="1143000" indent="-228600" defTabSz="2003425">
              <a:defRPr sz="5300">
                <a:solidFill>
                  <a:schemeClr val="tx1"/>
                </a:solidFill>
                <a:latin typeface="Times New Roman" pitchFamily="-112" charset="0"/>
              </a:defRPr>
            </a:lvl3pPr>
            <a:lvl4pPr marL="1600200" indent="-228600" defTabSz="2003425">
              <a:defRPr sz="5300">
                <a:solidFill>
                  <a:schemeClr val="tx1"/>
                </a:solidFill>
                <a:latin typeface="Times New Roman" pitchFamily="-112" charset="0"/>
              </a:defRPr>
            </a:lvl4pPr>
            <a:lvl5pPr marL="2057400" indent="-228600" defTabSz="2003425">
              <a:defRPr sz="5300">
                <a:solidFill>
                  <a:schemeClr val="tx1"/>
                </a:solidFill>
                <a:latin typeface="Times New Roman" pitchFamily="-112" charset="0"/>
              </a:defRPr>
            </a:lvl5pPr>
            <a:lvl6pPr marL="2514600" indent="-228600" defTabSz="2003425" eaLnBrk="0" fontAlgn="base" hangingPunct="0">
              <a:spcBef>
                <a:spcPct val="0"/>
              </a:spcBef>
              <a:spcAft>
                <a:spcPct val="0"/>
              </a:spcAft>
              <a:defRPr sz="5300">
                <a:solidFill>
                  <a:schemeClr val="tx1"/>
                </a:solidFill>
                <a:latin typeface="Times New Roman" pitchFamily="-112" charset="0"/>
              </a:defRPr>
            </a:lvl6pPr>
            <a:lvl7pPr marL="2971800" indent="-228600" defTabSz="2003425" eaLnBrk="0" fontAlgn="base" hangingPunct="0">
              <a:spcBef>
                <a:spcPct val="0"/>
              </a:spcBef>
              <a:spcAft>
                <a:spcPct val="0"/>
              </a:spcAft>
              <a:defRPr sz="5300">
                <a:solidFill>
                  <a:schemeClr val="tx1"/>
                </a:solidFill>
                <a:latin typeface="Times New Roman" pitchFamily="-112" charset="0"/>
              </a:defRPr>
            </a:lvl7pPr>
            <a:lvl8pPr marL="3429000" indent="-228600" defTabSz="2003425" eaLnBrk="0" fontAlgn="base" hangingPunct="0">
              <a:spcBef>
                <a:spcPct val="0"/>
              </a:spcBef>
              <a:spcAft>
                <a:spcPct val="0"/>
              </a:spcAft>
              <a:defRPr sz="5300">
                <a:solidFill>
                  <a:schemeClr val="tx1"/>
                </a:solidFill>
                <a:latin typeface="Times New Roman" pitchFamily="-112" charset="0"/>
              </a:defRPr>
            </a:lvl8pPr>
            <a:lvl9pPr marL="3886200" indent="-228600" defTabSz="2003425" eaLnBrk="0" fontAlgn="base" hangingPunct="0">
              <a:spcBef>
                <a:spcPct val="0"/>
              </a:spcBef>
              <a:spcAft>
                <a:spcPct val="0"/>
              </a:spcAft>
              <a:defRPr sz="5300">
                <a:solidFill>
                  <a:schemeClr val="tx1"/>
                </a:solidFill>
                <a:latin typeface="Times New Roman" pitchFamily="-112" charset="0"/>
              </a:defRPr>
            </a:lvl9pPr>
          </a:lstStyle>
          <a:p>
            <a:pPr algn="ctr">
              <a:lnSpc>
                <a:spcPct val="115000"/>
              </a:lnSpc>
              <a:spcBef>
                <a:spcPct val="10000"/>
              </a:spcBef>
              <a:spcAft>
                <a:spcPct val="10000"/>
              </a:spcAft>
            </a:pPr>
            <a:r>
              <a:rPr lang="en-US" altLang="en-US" sz="8000" b="1" dirty="0">
                <a:solidFill>
                  <a:schemeClr val="bg1"/>
                </a:solidFill>
                <a:latin typeface="Arial" panose="020B0604020202020204" pitchFamily="34" charset="0"/>
                <a:cs typeface="Arial" panose="020B0604020202020204" pitchFamily="34" charset="0"/>
              </a:rPr>
              <a:t>Abdulmuhaimin Khatib, OMSII</a:t>
            </a:r>
          </a:p>
          <a:p>
            <a:pPr algn="ctr">
              <a:spcBef>
                <a:spcPts val="1225"/>
              </a:spcBef>
            </a:pPr>
            <a:r>
              <a:rPr lang="en-US" altLang="en-US" sz="8000" b="1" dirty="0">
                <a:solidFill>
                  <a:srgbClr val="D5D9E3"/>
                </a:solidFill>
                <a:latin typeface="Arial" panose="020B0604020202020204" pitchFamily="34" charset="0"/>
                <a:cs typeface="Arial" panose="020B0604020202020204" pitchFamily="34" charset="0"/>
              </a:rPr>
              <a:t>LECOM Nursing and Rehabilitation</a:t>
            </a:r>
          </a:p>
        </p:txBody>
      </p:sp>
      <p:sp>
        <p:nvSpPr>
          <p:cNvPr id="41" name="Rectangle 131"/>
          <p:cNvSpPr>
            <a:spLocks noChangeArrowheads="1"/>
          </p:cNvSpPr>
          <p:nvPr/>
        </p:nvSpPr>
        <p:spPr bwMode="auto">
          <a:xfrm rot="10800000" flipV="1">
            <a:off x="14573794" y="296991"/>
            <a:ext cx="22058812" cy="3077766"/>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spAutoFit/>
          </a:bodyPr>
          <a:lstStyle>
            <a:lvl1pPr defTabSz="2003425">
              <a:defRPr sz="5300">
                <a:solidFill>
                  <a:schemeClr val="tx1"/>
                </a:solidFill>
                <a:latin typeface="Times New Roman" pitchFamily="-112" charset="0"/>
              </a:defRPr>
            </a:lvl1pPr>
            <a:lvl2pPr marL="742950" indent="-285750" defTabSz="2003425">
              <a:defRPr sz="5300">
                <a:solidFill>
                  <a:schemeClr val="tx1"/>
                </a:solidFill>
                <a:latin typeface="Times New Roman" pitchFamily="-112" charset="0"/>
              </a:defRPr>
            </a:lvl2pPr>
            <a:lvl3pPr marL="1143000" indent="-228600" defTabSz="2003425">
              <a:defRPr sz="5300">
                <a:solidFill>
                  <a:schemeClr val="tx1"/>
                </a:solidFill>
                <a:latin typeface="Times New Roman" pitchFamily="-112" charset="0"/>
              </a:defRPr>
            </a:lvl3pPr>
            <a:lvl4pPr marL="1600200" indent="-228600" defTabSz="2003425">
              <a:defRPr sz="5300">
                <a:solidFill>
                  <a:schemeClr val="tx1"/>
                </a:solidFill>
                <a:latin typeface="Times New Roman" pitchFamily="-112" charset="0"/>
              </a:defRPr>
            </a:lvl4pPr>
            <a:lvl5pPr marL="2057400" indent="-228600" defTabSz="2003425">
              <a:defRPr sz="5300">
                <a:solidFill>
                  <a:schemeClr val="tx1"/>
                </a:solidFill>
                <a:latin typeface="Times New Roman" pitchFamily="-112" charset="0"/>
              </a:defRPr>
            </a:lvl5pPr>
            <a:lvl6pPr marL="2514600" indent="-228600" defTabSz="2003425" eaLnBrk="0" fontAlgn="base" hangingPunct="0">
              <a:spcBef>
                <a:spcPct val="0"/>
              </a:spcBef>
              <a:spcAft>
                <a:spcPct val="0"/>
              </a:spcAft>
              <a:defRPr sz="5300">
                <a:solidFill>
                  <a:schemeClr val="tx1"/>
                </a:solidFill>
                <a:latin typeface="Times New Roman" pitchFamily="-112" charset="0"/>
              </a:defRPr>
            </a:lvl6pPr>
            <a:lvl7pPr marL="2971800" indent="-228600" defTabSz="2003425" eaLnBrk="0" fontAlgn="base" hangingPunct="0">
              <a:spcBef>
                <a:spcPct val="0"/>
              </a:spcBef>
              <a:spcAft>
                <a:spcPct val="0"/>
              </a:spcAft>
              <a:defRPr sz="5300">
                <a:solidFill>
                  <a:schemeClr val="tx1"/>
                </a:solidFill>
                <a:latin typeface="Times New Roman" pitchFamily="-112" charset="0"/>
              </a:defRPr>
            </a:lvl7pPr>
            <a:lvl8pPr marL="3429000" indent="-228600" defTabSz="2003425" eaLnBrk="0" fontAlgn="base" hangingPunct="0">
              <a:spcBef>
                <a:spcPct val="0"/>
              </a:spcBef>
              <a:spcAft>
                <a:spcPct val="0"/>
              </a:spcAft>
              <a:defRPr sz="5300">
                <a:solidFill>
                  <a:schemeClr val="tx1"/>
                </a:solidFill>
                <a:latin typeface="Times New Roman" pitchFamily="-112" charset="0"/>
              </a:defRPr>
            </a:lvl8pPr>
            <a:lvl9pPr marL="3886200" indent="-228600" defTabSz="2003425" eaLnBrk="0" fontAlgn="base" hangingPunct="0">
              <a:spcBef>
                <a:spcPct val="0"/>
              </a:spcBef>
              <a:spcAft>
                <a:spcPct val="0"/>
              </a:spcAft>
              <a:defRPr sz="5300">
                <a:solidFill>
                  <a:schemeClr val="tx1"/>
                </a:solidFill>
                <a:latin typeface="Times New Roman" pitchFamily="-112" charset="0"/>
              </a:defRPr>
            </a:lvl9pPr>
          </a:lstStyle>
          <a:p>
            <a:pPr algn="ctr"/>
            <a:r>
              <a:rPr lang="en-US" altLang="en-US" sz="10000" b="1" dirty="0">
                <a:solidFill>
                  <a:srgbClr val="D5D9E3"/>
                </a:solidFill>
                <a:latin typeface="Arial" panose="020B0604020202020204" pitchFamily="34" charset="0"/>
                <a:cs typeface="Arial" panose="020B0604020202020204" pitchFamily="34" charset="0"/>
              </a:rPr>
              <a:t>Mind, Body, and Spirit: Holistic Care in Health</a:t>
            </a:r>
          </a:p>
        </p:txBody>
      </p:sp>
      <p:sp>
        <p:nvSpPr>
          <p:cNvPr id="72" name="TextBox 71"/>
          <p:cNvSpPr txBox="1"/>
          <p:nvPr/>
        </p:nvSpPr>
        <p:spPr>
          <a:xfrm>
            <a:off x="702302" y="7710529"/>
            <a:ext cx="15910560" cy="11560344"/>
          </a:xfrm>
          <a:prstGeom prst="rect">
            <a:avLst/>
          </a:prstGeom>
          <a:solidFill>
            <a:schemeClr val="bg1"/>
          </a:solidFill>
          <a:ln>
            <a:solidFill>
              <a:srgbClr val="4E77CA"/>
            </a:solidFill>
          </a:ln>
        </p:spPr>
        <p:txBody>
          <a:bodyPr wrap="square" lIns="560070" tIns="373380" rIns="560070" bIns="560070" rtlCol="0">
            <a:spAutoFit/>
          </a:bodyPr>
          <a:lstStyle/>
          <a:p>
            <a:pPr algn="ctr">
              <a:spcBef>
                <a:spcPts val="1225"/>
              </a:spcBef>
            </a:pPr>
            <a:r>
              <a:rPr lang="en-US" sz="5309" b="1" dirty="0">
                <a:latin typeface="Arial" panose="020B0604020202020204" pitchFamily="34" charset="0"/>
                <a:cs typeface="Arial" panose="020B0604020202020204" pitchFamily="34" charset="0"/>
              </a:rPr>
              <a:t>Community Site</a:t>
            </a:r>
          </a:p>
          <a:p>
            <a:pPr algn="ctr"/>
            <a:endParaRPr lang="en-US" sz="3675" b="1" dirty="0">
              <a:latin typeface="Arial" panose="020B0604020202020204" pitchFamily="34" charset="0"/>
              <a:cs typeface="Arial" panose="020B0604020202020204" pitchFamily="34" charset="0"/>
            </a:endParaRPr>
          </a:p>
          <a:p>
            <a:pPr algn="ctr"/>
            <a:r>
              <a:rPr lang="en-US" sz="4001" b="1" dirty="0">
                <a:latin typeface="Arial" panose="020B0604020202020204" pitchFamily="34" charset="0"/>
                <a:cs typeface="Arial" panose="020B0604020202020204" pitchFamily="34" charset="0"/>
              </a:rPr>
              <a:t>Academic Preceptor: Leah Labranche, PhD Site Preceptor: James Stockhausen, NHA</a:t>
            </a:r>
          </a:p>
          <a:p>
            <a:pPr algn="ctr"/>
            <a:endParaRPr lang="en-US" sz="4001" dirty="0">
              <a:latin typeface="Arial" panose="020B0604020202020204" pitchFamily="34" charset="0"/>
              <a:cs typeface="Arial" panose="020B0604020202020204" pitchFamily="34" charset="0"/>
            </a:endParaRPr>
          </a:p>
          <a:p>
            <a:pPr algn="just"/>
            <a:r>
              <a:rPr lang="en-US" sz="4001" dirty="0">
                <a:latin typeface="Arial" panose="020B0604020202020204" pitchFamily="34" charset="0"/>
                <a:cs typeface="Arial" panose="020B0604020202020204" pitchFamily="34" charset="0"/>
              </a:rPr>
              <a:t>LECOM Nursing and Rehabilitation is a skilled nursing facility providing primarily long-term care for geriatric residents, but also providing care for acute rehabilitation patients. LECOM Nursing and Rehabilitation Center provides skilled and long-term care in a bright, inviting setting with a highly trained clinical staff. This 141-bed skilled nursing facility provides short- and long-term care services, and offers a 24-hour, seven-day-a-week respiratory therapy team with a pulmonary specialist. LECOM Nursing &amp; Rehabilitation aims to allow the residents to feel comfortable, safe, and cared for. LECOM Nursing &amp; Rehabilitation focuses on the individual needs of each resident, allowing for excellent personalized care. </a:t>
            </a:r>
          </a:p>
        </p:txBody>
      </p:sp>
      <p:sp>
        <p:nvSpPr>
          <p:cNvPr id="73" name="TextBox 72"/>
          <p:cNvSpPr txBox="1"/>
          <p:nvPr/>
        </p:nvSpPr>
        <p:spPr>
          <a:xfrm>
            <a:off x="701041" y="34467537"/>
            <a:ext cx="15910560" cy="8481937"/>
          </a:xfrm>
          <a:prstGeom prst="rect">
            <a:avLst/>
          </a:prstGeom>
          <a:solidFill>
            <a:schemeClr val="bg1"/>
          </a:solidFill>
          <a:ln>
            <a:solidFill>
              <a:srgbClr val="4E77CA"/>
            </a:solidFill>
          </a:ln>
        </p:spPr>
        <p:txBody>
          <a:bodyPr wrap="square" lIns="560070" tIns="373380" rIns="560070" bIns="560070" rtlCol="0">
            <a:spAutoFit/>
          </a:bodyPr>
          <a:lstStyle/>
          <a:p>
            <a:pPr algn="ctr">
              <a:spcBef>
                <a:spcPts val="1225"/>
              </a:spcBef>
            </a:pPr>
            <a:r>
              <a:rPr lang="en-US" sz="5309" b="1" dirty="0">
                <a:latin typeface="Arial" panose="020B0604020202020204" pitchFamily="34" charset="0"/>
                <a:cs typeface="Arial" panose="020B0604020202020204" pitchFamily="34" charset="0"/>
              </a:rPr>
              <a:t>Project Summary</a:t>
            </a:r>
          </a:p>
          <a:p>
            <a:pPr algn="ctr"/>
            <a:endParaRPr lang="en-US" sz="3675" b="1" dirty="0">
              <a:latin typeface="Arial" panose="020B0604020202020204" pitchFamily="34" charset="0"/>
              <a:cs typeface="Arial" panose="020B0604020202020204" pitchFamily="34" charset="0"/>
            </a:endParaRPr>
          </a:p>
          <a:p>
            <a:pPr algn="just"/>
            <a:r>
              <a:rPr lang="en-US" sz="4001" dirty="0">
                <a:latin typeface="Arial" panose="020B0604020202020204" pitchFamily="34" charset="0"/>
                <a:cs typeface="Arial" panose="020B0604020202020204" pitchFamily="34" charset="0"/>
              </a:rPr>
              <a:t>The student intern developed a stretching program for residents to perform everyday to help increase their range of motion and improve their strength to perform physical therapy exercises. Furthermore, the intern worked with the Activities department to help introduce new games and invite a Smoothie Truck to keep the residents active and engaged at the facility. In addition, the intern worked with the Social Services department to screen new residents for any cognitive impairment and/or mental health issues such as depression in order to help the facility deliver a more holistic style of care for the residents. </a:t>
            </a:r>
          </a:p>
        </p:txBody>
      </p:sp>
      <p:sp>
        <p:nvSpPr>
          <p:cNvPr id="74" name="TextBox 73"/>
          <p:cNvSpPr txBox="1"/>
          <p:nvPr/>
        </p:nvSpPr>
        <p:spPr>
          <a:xfrm>
            <a:off x="17602201" y="32047094"/>
            <a:ext cx="16002000" cy="4868640"/>
          </a:xfrm>
          <a:prstGeom prst="rect">
            <a:avLst/>
          </a:prstGeom>
          <a:solidFill>
            <a:schemeClr val="bg1"/>
          </a:solidFill>
          <a:ln>
            <a:solidFill>
              <a:srgbClr val="4E77CA"/>
            </a:solidFill>
          </a:ln>
        </p:spPr>
        <p:txBody>
          <a:bodyPr wrap="square" lIns="560070" tIns="373380" rIns="560070" bIns="560070" rtlCol="0">
            <a:spAutoFit/>
          </a:bodyPr>
          <a:lstStyle/>
          <a:p>
            <a:pPr algn="ctr">
              <a:spcBef>
                <a:spcPts val="1225"/>
              </a:spcBef>
            </a:pPr>
            <a:r>
              <a:rPr lang="en-US" sz="5309" b="1" dirty="0">
                <a:latin typeface="Arial" panose="020B0604020202020204" pitchFamily="34" charset="0"/>
                <a:cs typeface="Arial" panose="020B0604020202020204" pitchFamily="34" charset="0"/>
              </a:rPr>
              <a:t>Project Goals</a:t>
            </a:r>
          </a:p>
          <a:p>
            <a:pPr algn="ctr"/>
            <a:endParaRPr lang="en-US" sz="4200" b="1" dirty="0">
              <a:latin typeface="Arial" panose="020B0604020202020204" pitchFamily="34" charset="0"/>
              <a:cs typeface="Arial" panose="020B0604020202020204" pitchFamily="34" charset="0"/>
            </a:endParaRPr>
          </a:p>
          <a:p>
            <a:pPr marL="583467" indent="-583467" algn="just">
              <a:buFont typeface="Arial" panose="020B0604020202020204" pitchFamily="34" charset="0"/>
              <a:buChar char="•"/>
            </a:pPr>
            <a:r>
              <a:rPr lang="en-US" sz="4001" dirty="0">
                <a:latin typeface="Arial" panose="020B0604020202020204" pitchFamily="34" charset="0"/>
                <a:cs typeface="Arial" panose="020B0604020202020204" pitchFamily="34" charset="0"/>
              </a:rPr>
              <a:t>Improve range of motion and mobility of residents</a:t>
            </a:r>
          </a:p>
          <a:p>
            <a:pPr marL="583467" indent="-583467" algn="just">
              <a:buFont typeface="Arial" panose="020B0604020202020204" pitchFamily="34" charset="0"/>
              <a:buChar char="•"/>
            </a:pPr>
            <a:r>
              <a:rPr lang="en-US" sz="4001" dirty="0">
                <a:latin typeface="Arial" panose="020B0604020202020204" pitchFamily="34" charset="0"/>
                <a:cs typeface="Arial" panose="020B0604020202020204" pitchFamily="34" charset="0"/>
              </a:rPr>
              <a:t>Keep residents active and mentally engaged in activities</a:t>
            </a:r>
          </a:p>
          <a:p>
            <a:pPr marL="583467" indent="-583467" algn="just">
              <a:buFont typeface="Arial" panose="020B0604020202020204" pitchFamily="34" charset="0"/>
              <a:buChar char="•"/>
            </a:pPr>
            <a:r>
              <a:rPr lang="en-US" sz="4001" dirty="0">
                <a:latin typeface="Arial" panose="020B0604020202020204" pitchFamily="34" charset="0"/>
                <a:cs typeface="Arial" panose="020B0604020202020204" pitchFamily="34" charset="0"/>
              </a:rPr>
              <a:t>Talk to residents and address any mental health concerns</a:t>
            </a:r>
          </a:p>
          <a:p>
            <a:pPr marL="583467" indent="-583467" algn="just">
              <a:buFont typeface="Arial" panose="020B0604020202020204" pitchFamily="34" charset="0"/>
              <a:buChar char="•"/>
            </a:pPr>
            <a:r>
              <a:rPr lang="en-US" sz="4001" dirty="0">
                <a:latin typeface="Arial" panose="020B0604020202020204" pitchFamily="34" charset="0"/>
                <a:cs typeface="Arial" panose="020B0604020202020204" pitchFamily="34" charset="0"/>
              </a:rPr>
              <a:t>Incorporate Oral Health Education</a:t>
            </a:r>
          </a:p>
        </p:txBody>
      </p:sp>
      <p:sp>
        <p:nvSpPr>
          <p:cNvPr id="75" name="TextBox 74"/>
          <p:cNvSpPr txBox="1"/>
          <p:nvPr/>
        </p:nvSpPr>
        <p:spPr>
          <a:xfrm>
            <a:off x="17602200" y="7710730"/>
            <a:ext cx="16002000" cy="4172168"/>
          </a:xfrm>
          <a:prstGeom prst="rect">
            <a:avLst/>
          </a:prstGeom>
          <a:solidFill>
            <a:schemeClr val="bg1"/>
          </a:solidFill>
          <a:ln>
            <a:solidFill>
              <a:srgbClr val="4E77CA"/>
            </a:solidFill>
          </a:ln>
        </p:spPr>
        <p:txBody>
          <a:bodyPr wrap="square" lIns="560070" tIns="373380" rIns="560070" bIns="560070" rtlCol="0">
            <a:spAutoFit/>
          </a:bodyPr>
          <a:lstStyle/>
          <a:p>
            <a:pPr algn="ctr">
              <a:spcBef>
                <a:spcPts val="1225"/>
              </a:spcBef>
            </a:pPr>
            <a:r>
              <a:rPr lang="en-US" sz="5309" b="1" dirty="0">
                <a:latin typeface="Arial" panose="020B0604020202020204" pitchFamily="34" charset="0"/>
                <a:cs typeface="Arial" panose="020B0604020202020204" pitchFamily="34" charset="0"/>
              </a:rPr>
              <a:t>BTG Focus Areas</a:t>
            </a:r>
          </a:p>
          <a:p>
            <a:pPr algn="ctr"/>
            <a:endParaRPr lang="en-US" sz="3675" b="1" dirty="0">
              <a:latin typeface="Arial" panose="020B0604020202020204" pitchFamily="34" charset="0"/>
              <a:cs typeface="Arial" panose="020B0604020202020204" pitchFamily="34" charset="0"/>
            </a:endParaRPr>
          </a:p>
          <a:p>
            <a:pPr algn="just"/>
            <a:r>
              <a:rPr lang="en-US" sz="4001" dirty="0">
                <a:latin typeface="Arial" panose="020B0604020202020204" pitchFamily="34" charset="0"/>
                <a:cs typeface="Arial" panose="020B0604020202020204" pitchFamily="34" charset="0"/>
              </a:rPr>
              <a:t>Chronic Disease (Diabetes, Kidney Disease, Respiratory Diseases, etc.); Elder Health and Senior Quality of Life; Heart Disease and Stroke; Mental Health; Physical Activity and Fitness</a:t>
            </a:r>
          </a:p>
        </p:txBody>
      </p:sp>
      <p:sp>
        <p:nvSpPr>
          <p:cNvPr id="76" name="TextBox 75"/>
          <p:cNvSpPr txBox="1"/>
          <p:nvPr/>
        </p:nvSpPr>
        <p:spPr>
          <a:xfrm>
            <a:off x="17602201" y="37370160"/>
            <a:ext cx="16002000" cy="5607561"/>
          </a:xfrm>
          <a:prstGeom prst="rect">
            <a:avLst/>
          </a:prstGeom>
          <a:solidFill>
            <a:schemeClr val="bg1"/>
          </a:solidFill>
          <a:ln>
            <a:solidFill>
              <a:srgbClr val="4E77CA"/>
            </a:solidFill>
          </a:ln>
        </p:spPr>
        <p:txBody>
          <a:bodyPr wrap="square" lIns="560070" tIns="373380" rIns="560070" bIns="560070" rtlCol="0">
            <a:spAutoFit/>
          </a:bodyPr>
          <a:lstStyle/>
          <a:p>
            <a:pPr algn="ctr">
              <a:spcBef>
                <a:spcPts val="1225"/>
              </a:spcBef>
            </a:pPr>
            <a:r>
              <a:rPr lang="en-US" sz="5309" b="1" dirty="0">
                <a:latin typeface="Arial" panose="020B0604020202020204" pitchFamily="34" charset="0"/>
                <a:cs typeface="Arial" panose="020B0604020202020204" pitchFamily="34" charset="0"/>
              </a:rPr>
              <a:t>Site Activities</a:t>
            </a:r>
            <a:endParaRPr lang="en-US" sz="3675" b="1" dirty="0">
              <a:latin typeface="Arial" panose="020B0604020202020204" pitchFamily="34" charset="0"/>
              <a:cs typeface="Arial" panose="020B0604020202020204" pitchFamily="34" charset="0"/>
            </a:endParaRPr>
          </a:p>
          <a:p>
            <a:pPr algn="just">
              <a:spcBef>
                <a:spcPts val="1225"/>
              </a:spcBef>
            </a:pPr>
            <a:r>
              <a:rPr lang="en-US" sz="4001" dirty="0">
                <a:latin typeface="Arial" panose="020B0604020202020204" pitchFamily="34" charset="0"/>
                <a:cs typeface="Arial" panose="020B0604020202020204" pitchFamily="34" charset="0"/>
              </a:rPr>
              <a:t>A stretching program was developed to help increase the resident’s range of motion and stretch. In addition, new physical activities were introduced at the facility for residents to participate in and improve their physical and mental health. Screening tests were administered to new admissions to assess their mental health and ensure appropriate care is given for them. </a:t>
            </a:r>
          </a:p>
        </p:txBody>
      </p:sp>
      <p:sp>
        <p:nvSpPr>
          <p:cNvPr id="77" name="TextBox 76"/>
          <p:cNvSpPr txBox="1"/>
          <p:nvPr/>
        </p:nvSpPr>
        <p:spPr>
          <a:xfrm>
            <a:off x="34593538" y="7644987"/>
            <a:ext cx="15910560" cy="14073212"/>
          </a:xfrm>
          <a:prstGeom prst="rect">
            <a:avLst/>
          </a:prstGeom>
          <a:solidFill>
            <a:schemeClr val="bg1"/>
          </a:solidFill>
          <a:ln>
            <a:solidFill>
              <a:srgbClr val="4E77CA"/>
            </a:solidFill>
          </a:ln>
        </p:spPr>
        <p:txBody>
          <a:bodyPr wrap="square" lIns="560070" tIns="373380" rIns="560070" bIns="560070" rtlCol="0">
            <a:spAutoFit/>
          </a:bodyPr>
          <a:lstStyle/>
          <a:p>
            <a:pPr algn="ctr">
              <a:spcBef>
                <a:spcPts val="1225"/>
              </a:spcBef>
            </a:pPr>
            <a:r>
              <a:rPr lang="en-US" sz="5309" b="1" dirty="0">
                <a:latin typeface="Arial" panose="020B0604020202020204" pitchFamily="34" charset="0"/>
                <a:cs typeface="Arial" panose="020B0604020202020204" pitchFamily="34" charset="0"/>
              </a:rPr>
              <a:t>Personal Statement</a:t>
            </a:r>
          </a:p>
          <a:p>
            <a:pPr algn="ctr"/>
            <a:endParaRPr lang="en-US" sz="4001" b="1" dirty="0">
              <a:latin typeface="Arial" panose="020B0604020202020204" pitchFamily="34" charset="0"/>
              <a:cs typeface="Arial" panose="020B0604020202020204" pitchFamily="34" charset="0"/>
            </a:endParaRPr>
          </a:p>
          <a:p>
            <a:pPr algn="just"/>
            <a:r>
              <a:rPr lang="en-US" sz="4001" dirty="0">
                <a:latin typeface="Arial" panose="020B0604020202020204" pitchFamily="34" charset="0"/>
                <a:cs typeface="Arial" panose="020B0604020202020204" pitchFamily="34" charset="0"/>
              </a:rPr>
              <a:t>“The experience I have had at the LECOM Nursing and Rehabilitation center has helped me grow and mature as a future physician. As a student studying medicine, I originally believed that everything was cookie cutter and that a physician could simply diagnose and prescribe a treatment and be done with it. However, my experience at the LECOM Nursing and Rehabilitation has taught me a great deal about the intersectionality of healthcare, especially in regards to insurance, socioeconomic status, and mental health. Working with the geriatric population is certainly a unique experience as well, and many of the residents have taught me valuable lessons about staying healthy as one ages, as well as the importance of communication and patience when treating this population. The Bridging the Gaps program has allowed me to work with a patient population that I may not normally work with and I hope to apply the knowledge gained through this program in my practice. The program is a great opportunity for medical students to broaden their horizons and learn more regarding the reality of healthcare.”</a:t>
            </a:r>
          </a:p>
          <a:p>
            <a:pPr algn="just"/>
            <a:r>
              <a:rPr lang="en-US" sz="4001" i="1" dirty="0">
                <a:latin typeface="Arial" panose="020B0604020202020204" pitchFamily="34" charset="0"/>
                <a:cs typeface="Arial" panose="020B0604020202020204" pitchFamily="34" charset="0"/>
              </a:rPr>
              <a:t> – </a:t>
            </a:r>
            <a:r>
              <a:rPr lang="en-US" sz="4001" b="1" dirty="0">
                <a:latin typeface="Arial" panose="020B0604020202020204" pitchFamily="34" charset="0"/>
                <a:cs typeface="Arial" panose="020B0604020202020204" pitchFamily="34" charset="0"/>
              </a:rPr>
              <a:t>Abdulmuhaimin Khatib</a:t>
            </a:r>
            <a:endParaRPr lang="en-US" sz="4001" i="1" dirty="0">
              <a:latin typeface="Arial" panose="020B0604020202020204" pitchFamily="34" charset="0"/>
              <a:cs typeface="Arial" panose="020B0604020202020204" pitchFamily="34" charset="0"/>
            </a:endParaRPr>
          </a:p>
        </p:txBody>
      </p:sp>
      <p:sp>
        <p:nvSpPr>
          <p:cNvPr id="78" name="TextBox 77"/>
          <p:cNvSpPr txBox="1"/>
          <p:nvPr/>
        </p:nvSpPr>
        <p:spPr>
          <a:xfrm>
            <a:off x="34594801" y="37566600"/>
            <a:ext cx="15910560" cy="5403531"/>
          </a:xfrm>
          <a:prstGeom prst="rect">
            <a:avLst/>
          </a:prstGeom>
          <a:solidFill>
            <a:schemeClr val="bg1"/>
          </a:solidFill>
          <a:ln>
            <a:solidFill>
              <a:srgbClr val="4E77CA"/>
            </a:solidFill>
          </a:ln>
        </p:spPr>
        <p:txBody>
          <a:bodyPr wrap="square" lIns="560070" tIns="373380" rIns="560070" bIns="560070" rtlCol="0">
            <a:spAutoFit/>
          </a:bodyPr>
          <a:lstStyle/>
          <a:p>
            <a:pPr algn="ctr">
              <a:spcBef>
                <a:spcPts val="1225"/>
              </a:spcBef>
            </a:pPr>
            <a:r>
              <a:rPr lang="en-US" sz="5309" b="1" dirty="0">
                <a:latin typeface="Arial" panose="020B0604020202020204" pitchFamily="34" charset="0"/>
                <a:cs typeface="Arial" panose="020B0604020202020204" pitchFamily="34" charset="0"/>
              </a:rPr>
              <a:t>Acknowledgements</a:t>
            </a:r>
          </a:p>
          <a:p>
            <a:pPr algn="ctr"/>
            <a:endParaRPr lang="en-US" sz="3675" b="1" dirty="0">
              <a:latin typeface="Arial" panose="020B0604020202020204" pitchFamily="34" charset="0"/>
              <a:cs typeface="Arial" panose="020B0604020202020204" pitchFamily="34" charset="0"/>
            </a:endParaRPr>
          </a:p>
          <a:p>
            <a:pPr algn="just"/>
            <a:r>
              <a:rPr lang="en-US" sz="4001" dirty="0">
                <a:latin typeface="Arial" panose="020B0604020202020204" pitchFamily="34" charset="0"/>
                <a:cs typeface="Arial" panose="020B0604020202020204" pitchFamily="34" charset="0"/>
              </a:rPr>
              <a:t>Thank you to Dr. Labranche for assisting me with my project. I would also like to thank Jennifer Ruscitto, Julie Miller, Danielle Eccles, Maudie King, John Bokulich, and James Stockhausen for pushing me to go beyond my comfort zone and teach me life lessons in addition to their assistance with my project. </a:t>
            </a:r>
          </a:p>
        </p:txBody>
      </p:sp>
      <p:sp>
        <p:nvSpPr>
          <p:cNvPr id="81" name="Rectangle 80"/>
          <p:cNvSpPr/>
          <p:nvPr/>
        </p:nvSpPr>
        <p:spPr>
          <a:xfrm>
            <a:off x="-20469" y="6774202"/>
            <a:ext cx="51206400" cy="518583"/>
          </a:xfrm>
          <a:prstGeom prst="rect">
            <a:avLst/>
          </a:prstGeom>
          <a:solidFill>
            <a:srgbClr val="592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p>
        </p:txBody>
      </p:sp>
      <p:pic>
        <p:nvPicPr>
          <p:cNvPr id="3" name="Picture 2">
            <a:extLst>
              <a:ext uri="{FF2B5EF4-FFF2-40B4-BE49-F238E27FC236}">
                <a16:creationId xmlns:a16="http://schemas.microsoft.com/office/drawing/2014/main" id="{EBD9A892-7392-4297-20ED-FC8A5F036A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85066" y="12337323"/>
            <a:ext cx="15036268" cy="19255346"/>
          </a:xfrm>
          <a:prstGeom prst="rect">
            <a:avLst/>
          </a:prstGeom>
        </p:spPr>
      </p:pic>
      <p:pic>
        <p:nvPicPr>
          <p:cNvPr id="4" name="Picture 3">
            <a:extLst>
              <a:ext uri="{FF2B5EF4-FFF2-40B4-BE49-F238E27FC236}">
                <a16:creationId xmlns:a16="http://schemas.microsoft.com/office/drawing/2014/main" id="{783FC674-94EF-61BF-4D24-DCA2DFC6057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040" t="23829" r="3934"/>
          <a:stretch/>
        </p:blipFill>
        <p:spPr>
          <a:xfrm rot="5400000">
            <a:off x="35605105" y="23250534"/>
            <a:ext cx="13830862" cy="12897394"/>
          </a:xfrm>
          <a:prstGeom prst="rect">
            <a:avLst/>
          </a:prstGeom>
        </p:spPr>
      </p:pic>
      <p:pic>
        <p:nvPicPr>
          <p:cNvPr id="9" name="Picture 8">
            <a:extLst>
              <a:ext uri="{FF2B5EF4-FFF2-40B4-BE49-F238E27FC236}">
                <a16:creationId xmlns:a16="http://schemas.microsoft.com/office/drawing/2014/main" id="{BDE7FE8C-0280-A188-96C3-CA1011A3E4BF}"/>
              </a:ext>
            </a:extLst>
          </p:cNvPr>
          <p:cNvPicPr>
            <a:picLocks noChangeAspect="1"/>
          </p:cNvPicPr>
          <p:nvPr/>
        </p:nvPicPr>
        <p:blipFill rotWithShape="1">
          <a:blip r:embed="rId6">
            <a:extLst>
              <a:ext uri="{28A0092B-C50C-407E-A947-70E740481C1C}">
                <a14:useLocalDpi xmlns:a14="http://schemas.microsoft.com/office/drawing/2010/main" val="0"/>
              </a:ext>
            </a:extLst>
          </a:blip>
          <a:srcRect t="9777" r="11717" b="10347"/>
          <a:stretch/>
        </p:blipFill>
        <p:spPr>
          <a:xfrm>
            <a:off x="2568573" y="20108958"/>
            <a:ext cx="12175495" cy="13520495"/>
          </a:xfrm>
          <a:prstGeom prst="rect">
            <a:avLst/>
          </a:prstGeom>
        </p:spPr>
      </p:pic>
    </p:spTree>
    <p:extLst>
      <p:ext uri="{BB962C8B-B14F-4D97-AF65-F5344CB8AC3E}">
        <p14:creationId xmlns:p14="http://schemas.microsoft.com/office/powerpoint/2010/main" val="1264191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1582</TotalTime>
  <Words>643</Words>
  <Application>Microsoft Office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Labranche</dc:creator>
  <cp:lastModifiedBy>Leah Labranche</cp:lastModifiedBy>
  <cp:revision>21</cp:revision>
  <dcterms:created xsi:type="dcterms:W3CDTF">2017-03-31T18:58:16Z</dcterms:created>
  <dcterms:modified xsi:type="dcterms:W3CDTF">2023-07-20T16:36:59Z</dcterms:modified>
</cp:coreProperties>
</file>