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51206400" cy="438912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824" userDrawn="1">
          <p15:clr>
            <a:srgbClr val="A4A3A4"/>
          </p15:clr>
        </p15:guide>
        <p15:guide id="2" pos="161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2571"/>
    <a:srgbClr val="682274"/>
    <a:srgbClr val="396BBD"/>
    <a:srgbClr val="D5D9E3"/>
    <a:srgbClr val="3B68C3"/>
    <a:srgbClr val="4E77CA"/>
    <a:srgbClr val="D6DEE2"/>
    <a:srgbClr val="CEDBEA"/>
    <a:srgbClr val="B8C9EA"/>
    <a:srgbClr val="466F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29" autoAdjust="0"/>
    <p:restoredTop sz="94660"/>
  </p:normalViewPr>
  <p:slideViewPr>
    <p:cSldViewPr>
      <p:cViewPr>
        <p:scale>
          <a:sx n="10" d="100"/>
          <a:sy n="10" d="100"/>
        </p:scale>
        <p:origin x="3684" y="1260"/>
      </p:cViewPr>
      <p:guideLst>
        <p:guide orient="horz" pos="13824"/>
        <p:guide pos="161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13634729"/>
            <a:ext cx="43525440" cy="9408160"/>
          </a:xfrm>
        </p:spPr>
        <p:txBody>
          <a:bodyPr/>
          <a:lstStyle/>
          <a:p>
            <a:r>
              <a:rPr lang="en-US"/>
              <a:t>Click to edit Master title style</a:t>
            </a:r>
          </a:p>
        </p:txBody>
      </p:sp>
      <p:sp>
        <p:nvSpPr>
          <p:cNvPr id="3" name="Subtitle 2"/>
          <p:cNvSpPr>
            <a:spLocks noGrp="1"/>
          </p:cNvSpPr>
          <p:nvPr>
            <p:ph type="subTitle" idx="1"/>
          </p:nvPr>
        </p:nvSpPr>
        <p:spPr>
          <a:xfrm>
            <a:off x="7680960" y="24871680"/>
            <a:ext cx="35844480" cy="11216640"/>
          </a:xfrm>
        </p:spPr>
        <p:txBody>
          <a:bodyPr/>
          <a:lstStyle>
            <a:lvl1pPr marL="0" indent="0" algn="ctr">
              <a:buNone/>
              <a:defRPr>
                <a:solidFill>
                  <a:schemeClr val="tx1">
                    <a:tint val="75000"/>
                  </a:schemeClr>
                </a:solidFill>
              </a:defRPr>
            </a:lvl1pPr>
            <a:lvl2pPr marL="609578" indent="0" algn="ctr">
              <a:buNone/>
              <a:defRPr>
                <a:solidFill>
                  <a:schemeClr val="tx1">
                    <a:tint val="75000"/>
                  </a:schemeClr>
                </a:solidFill>
              </a:defRPr>
            </a:lvl2pPr>
            <a:lvl3pPr marL="1219156" indent="0" algn="ctr">
              <a:buNone/>
              <a:defRPr>
                <a:solidFill>
                  <a:schemeClr val="tx1">
                    <a:tint val="75000"/>
                  </a:schemeClr>
                </a:solidFill>
              </a:defRPr>
            </a:lvl3pPr>
            <a:lvl4pPr marL="1828733" indent="0" algn="ctr">
              <a:buNone/>
              <a:defRPr>
                <a:solidFill>
                  <a:schemeClr val="tx1">
                    <a:tint val="75000"/>
                  </a:schemeClr>
                </a:solidFill>
              </a:defRPr>
            </a:lvl4pPr>
            <a:lvl5pPr marL="2438310" indent="0" algn="ctr">
              <a:buNone/>
              <a:defRPr>
                <a:solidFill>
                  <a:schemeClr val="tx1">
                    <a:tint val="75000"/>
                  </a:schemeClr>
                </a:solidFill>
              </a:defRPr>
            </a:lvl5pPr>
            <a:lvl6pPr marL="3047886" indent="0" algn="ctr">
              <a:buNone/>
              <a:defRPr>
                <a:solidFill>
                  <a:schemeClr val="tx1">
                    <a:tint val="75000"/>
                  </a:schemeClr>
                </a:solidFill>
              </a:defRPr>
            </a:lvl6pPr>
            <a:lvl7pPr marL="3657463" indent="0" algn="ctr">
              <a:buNone/>
              <a:defRPr>
                <a:solidFill>
                  <a:schemeClr val="tx1">
                    <a:tint val="75000"/>
                  </a:schemeClr>
                </a:solidFill>
              </a:defRPr>
            </a:lvl7pPr>
            <a:lvl8pPr marL="4267040" indent="0" algn="ctr">
              <a:buNone/>
              <a:defRPr>
                <a:solidFill>
                  <a:schemeClr val="tx1">
                    <a:tint val="75000"/>
                  </a:schemeClr>
                </a:solidFill>
              </a:defRPr>
            </a:lvl8pPr>
            <a:lvl9pPr marL="48766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6550915-C2F2-4F47-BD2D-04A2160F3309}"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08059-C6F3-416B-8F67-E805B500E7EE}" type="slidenum">
              <a:rPr lang="en-US" smtClean="0"/>
              <a:t>‹#›</a:t>
            </a:fld>
            <a:endParaRPr lang="en-US"/>
          </a:p>
        </p:txBody>
      </p:sp>
    </p:spTree>
    <p:extLst>
      <p:ext uri="{BB962C8B-B14F-4D97-AF65-F5344CB8AC3E}">
        <p14:creationId xmlns:p14="http://schemas.microsoft.com/office/powerpoint/2010/main" val="3961881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550915-C2F2-4F47-BD2D-04A2160F3309}"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08059-C6F3-416B-8F67-E805B500E7EE}" type="slidenum">
              <a:rPr lang="en-US" smtClean="0"/>
              <a:t>‹#›</a:t>
            </a:fld>
            <a:endParaRPr lang="en-US"/>
          </a:p>
        </p:txBody>
      </p:sp>
    </p:spTree>
    <p:extLst>
      <p:ext uri="{BB962C8B-B14F-4D97-AF65-F5344CB8AC3E}">
        <p14:creationId xmlns:p14="http://schemas.microsoft.com/office/powerpoint/2010/main" val="2553083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124640" y="1757693"/>
            <a:ext cx="11521440" cy="37449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60320" y="1757693"/>
            <a:ext cx="33710880" cy="37449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550915-C2F2-4F47-BD2D-04A2160F3309}"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08059-C6F3-416B-8F67-E805B500E7EE}" type="slidenum">
              <a:rPr lang="en-US" smtClean="0"/>
              <a:t>‹#›</a:t>
            </a:fld>
            <a:endParaRPr lang="en-US"/>
          </a:p>
        </p:txBody>
      </p:sp>
    </p:spTree>
    <p:extLst>
      <p:ext uri="{BB962C8B-B14F-4D97-AF65-F5344CB8AC3E}">
        <p14:creationId xmlns:p14="http://schemas.microsoft.com/office/powerpoint/2010/main" val="276220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550915-C2F2-4F47-BD2D-04A2160F3309}"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08059-C6F3-416B-8F67-E805B500E7EE}" type="slidenum">
              <a:rPr lang="en-US" smtClean="0"/>
              <a:t>‹#›</a:t>
            </a:fld>
            <a:endParaRPr lang="en-US"/>
          </a:p>
        </p:txBody>
      </p:sp>
    </p:spTree>
    <p:extLst>
      <p:ext uri="{BB962C8B-B14F-4D97-AF65-F5344CB8AC3E}">
        <p14:creationId xmlns:p14="http://schemas.microsoft.com/office/powerpoint/2010/main" val="4165013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3" y="28204169"/>
            <a:ext cx="43525440" cy="871728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4044953" y="18602974"/>
            <a:ext cx="43525440" cy="9601197"/>
          </a:xfrm>
        </p:spPr>
        <p:txBody>
          <a:bodyPr anchor="b"/>
          <a:lstStyle>
            <a:lvl1pPr marL="0" indent="0">
              <a:buNone/>
              <a:defRPr sz="2667">
                <a:solidFill>
                  <a:schemeClr val="tx1">
                    <a:tint val="75000"/>
                  </a:schemeClr>
                </a:solidFill>
              </a:defRPr>
            </a:lvl1pPr>
            <a:lvl2pPr marL="609578" indent="0">
              <a:buNone/>
              <a:defRPr sz="2400">
                <a:solidFill>
                  <a:schemeClr val="tx1">
                    <a:tint val="75000"/>
                  </a:schemeClr>
                </a:solidFill>
              </a:defRPr>
            </a:lvl2pPr>
            <a:lvl3pPr marL="1219156" indent="0">
              <a:buNone/>
              <a:defRPr sz="2133">
                <a:solidFill>
                  <a:schemeClr val="tx1">
                    <a:tint val="75000"/>
                  </a:schemeClr>
                </a:solidFill>
              </a:defRPr>
            </a:lvl3pPr>
            <a:lvl4pPr marL="1828733" indent="0">
              <a:buNone/>
              <a:defRPr sz="1867">
                <a:solidFill>
                  <a:schemeClr val="tx1">
                    <a:tint val="75000"/>
                  </a:schemeClr>
                </a:solidFill>
              </a:defRPr>
            </a:lvl4pPr>
            <a:lvl5pPr marL="2438310" indent="0">
              <a:buNone/>
              <a:defRPr sz="1867">
                <a:solidFill>
                  <a:schemeClr val="tx1">
                    <a:tint val="75000"/>
                  </a:schemeClr>
                </a:solidFill>
              </a:defRPr>
            </a:lvl5pPr>
            <a:lvl6pPr marL="3047886" indent="0">
              <a:buNone/>
              <a:defRPr sz="1867">
                <a:solidFill>
                  <a:schemeClr val="tx1">
                    <a:tint val="75000"/>
                  </a:schemeClr>
                </a:solidFill>
              </a:defRPr>
            </a:lvl6pPr>
            <a:lvl7pPr marL="3657463" indent="0">
              <a:buNone/>
              <a:defRPr sz="1867">
                <a:solidFill>
                  <a:schemeClr val="tx1">
                    <a:tint val="75000"/>
                  </a:schemeClr>
                </a:solidFill>
              </a:defRPr>
            </a:lvl7pPr>
            <a:lvl8pPr marL="4267040" indent="0">
              <a:buNone/>
              <a:defRPr sz="1867">
                <a:solidFill>
                  <a:schemeClr val="tx1">
                    <a:tint val="75000"/>
                  </a:schemeClr>
                </a:solidFill>
              </a:defRPr>
            </a:lvl8pPr>
            <a:lvl9pPr marL="487661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550915-C2F2-4F47-BD2D-04A2160F3309}"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08059-C6F3-416B-8F67-E805B500E7EE}" type="slidenum">
              <a:rPr lang="en-US" smtClean="0"/>
              <a:t>‹#›</a:t>
            </a:fld>
            <a:endParaRPr lang="en-US"/>
          </a:p>
        </p:txBody>
      </p:sp>
    </p:spTree>
    <p:extLst>
      <p:ext uri="{BB962C8B-B14F-4D97-AF65-F5344CB8AC3E}">
        <p14:creationId xmlns:p14="http://schemas.microsoft.com/office/powerpoint/2010/main" val="86013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60320" y="10241294"/>
            <a:ext cx="22616160" cy="289661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6029920" y="10241294"/>
            <a:ext cx="22616160" cy="289661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550915-C2F2-4F47-BD2D-04A2160F3309}" type="datetimeFigureOut">
              <a:rPr lang="en-US" smtClean="0"/>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08059-C6F3-416B-8F67-E805B500E7EE}" type="slidenum">
              <a:rPr lang="en-US" smtClean="0"/>
              <a:t>‹#›</a:t>
            </a:fld>
            <a:endParaRPr lang="en-US"/>
          </a:p>
        </p:txBody>
      </p:sp>
    </p:spTree>
    <p:extLst>
      <p:ext uri="{BB962C8B-B14F-4D97-AF65-F5344CB8AC3E}">
        <p14:creationId xmlns:p14="http://schemas.microsoft.com/office/powerpoint/2010/main" val="2822326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60327" y="9824729"/>
            <a:ext cx="22625053" cy="4094477"/>
          </a:xfrm>
        </p:spPr>
        <p:txBody>
          <a:bodyPr anchor="b"/>
          <a:lstStyle>
            <a:lvl1pPr marL="0" indent="0">
              <a:buNone/>
              <a:defRPr sz="3200" b="1"/>
            </a:lvl1pPr>
            <a:lvl2pPr marL="609578" indent="0">
              <a:buNone/>
              <a:defRPr sz="2667" b="1"/>
            </a:lvl2pPr>
            <a:lvl3pPr marL="1219156" indent="0">
              <a:buNone/>
              <a:defRPr sz="2400" b="1"/>
            </a:lvl3pPr>
            <a:lvl4pPr marL="1828733" indent="0">
              <a:buNone/>
              <a:defRPr sz="2133" b="1"/>
            </a:lvl4pPr>
            <a:lvl5pPr marL="2438310" indent="0">
              <a:buNone/>
              <a:defRPr sz="2133" b="1"/>
            </a:lvl5pPr>
            <a:lvl6pPr marL="3047886" indent="0">
              <a:buNone/>
              <a:defRPr sz="2133" b="1"/>
            </a:lvl6pPr>
            <a:lvl7pPr marL="3657463" indent="0">
              <a:buNone/>
              <a:defRPr sz="2133" b="1"/>
            </a:lvl7pPr>
            <a:lvl8pPr marL="4267040" indent="0">
              <a:buNone/>
              <a:defRPr sz="2133" b="1"/>
            </a:lvl8pPr>
            <a:lvl9pPr marL="4876618" indent="0">
              <a:buNone/>
              <a:defRPr sz="2133" b="1"/>
            </a:lvl9pPr>
          </a:lstStyle>
          <a:p>
            <a:pPr lvl="0"/>
            <a:r>
              <a:rPr lang="en-US"/>
              <a:t>Click to edit Master text styles</a:t>
            </a:r>
          </a:p>
        </p:txBody>
      </p:sp>
      <p:sp>
        <p:nvSpPr>
          <p:cNvPr id="4" name="Content Placeholder 3"/>
          <p:cNvSpPr>
            <a:spLocks noGrp="1"/>
          </p:cNvSpPr>
          <p:nvPr>
            <p:ph sz="half" idx="2"/>
          </p:nvPr>
        </p:nvSpPr>
        <p:spPr>
          <a:xfrm>
            <a:off x="2560327" y="13919206"/>
            <a:ext cx="22625053" cy="25288243"/>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6012143" y="9824729"/>
            <a:ext cx="22633940" cy="4094477"/>
          </a:xfrm>
        </p:spPr>
        <p:txBody>
          <a:bodyPr anchor="b"/>
          <a:lstStyle>
            <a:lvl1pPr marL="0" indent="0">
              <a:buNone/>
              <a:defRPr sz="3200" b="1"/>
            </a:lvl1pPr>
            <a:lvl2pPr marL="609578" indent="0">
              <a:buNone/>
              <a:defRPr sz="2667" b="1"/>
            </a:lvl2pPr>
            <a:lvl3pPr marL="1219156" indent="0">
              <a:buNone/>
              <a:defRPr sz="2400" b="1"/>
            </a:lvl3pPr>
            <a:lvl4pPr marL="1828733" indent="0">
              <a:buNone/>
              <a:defRPr sz="2133" b="1"/>
            </a:lvl4pPr>
            <a:lvl5pPr marL="2438310" indent="0">
              <a:buNone/>
              <a:defRPr sz="2133" b="1"/>
            </a:lvl5pPr>
            <a:lvl6pPr marL="3047886" indent="0">
              <a:buNone/>
              <a:defRPr sz="2133" b="1"/>
            </a:lvl6pPr>
            <a:lvl7pPr marL="3657463" indent="0">
              <a:buNone/>
              <a:defRPr sz="2133" b="1"/>
            </a:lvl7pPr>
            <a:lvl8pPr marL="4267040" indent="0">
              <a:buNone/>
              <a:defRPr sz="2133" b="1"/>
            </a:lvl8pPr>
            <a:lvl9pPr marL="487661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26012143" y="13919206"/>
            <a:ext cx="22633940" cy="25288243"/>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550915-C2F2-4F47-BD2D-04A2160F3309}" type="datetimeFigureOut">
              <a:rPr lang="en-US" smtClean="0"/>
              <a:t>7/20/2023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208059-C6F3-416B-8F67-E805B500E7EE}" type="slidenum">
              <a:rPr lang="en-US" smtClean="0"/>
              <a:t>‹#›</a:t>
            </a:fld>
            <a:endParaRPr lang="en-US"/>
          </a:p>
        </p:txBody>
      </p:sp>
    </p:spTree>
    <p:extLst>
      <p:ext uri="{BB962C8B-B14F-4D97-AF65-F5344CB8AC3E}">
        <p14:creationId xmlns:p14="http://schemas.microsoft.com/office/powerpoint/2010/main" val="1285646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550915-C2F2-4F47-BD2D-04A2160F3309}" type="datetimeFigureOut">
              <a:rPr lang="en-US" smtClean="0"/>
              <a:t>7/20/2023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208059-C6F3-416B-8F67-E805B500E7EE}" type="slidenum">
              <a:rPr lang="en-US" smtClean="0"/>
              <a:t>‹#›</a:t>
            </a:fld>
            <a:endParaRPr lang="en-US"/>
          </a:p>
        </p:txBody>
      </p:sp>
    </p:spTree>
    <p:extLst>
      <p:ext uri="{BB962C8B-B14F-4D97-AF65-F5344CB8AC3E}">
        <p14:creationId xmlns:p14="http://schemas.microsoft.com/office/powerpoint/2010/main" val="88694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550915-C2F2-4F47-BD2D-04A2160F3309}" type="datetimeFigureOut">
              <a:rPr lang="en-US" smtClean="0"/>
              <a:t>7/20/2023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208059-C6F3-416B-8F67-E805B500E7EE}" type="slidenum">
              <a:rPr lang="en-US" smtClean="0"/>
              <a:t>‹#›</a:t>
            </a:fld>
            <a:endParaRPr lang="en-US"/>
          </a:p>
        </p:txBody>
      </p:sp>
    </p:spTree>
    <p:extLst>
      <p:ext uri="{BB962C8B-B14F-4D97-AF65-F5344CB8AC3E}">
        <p14:creationId xmlns:p14="http://schemas.microsoft.com/office/powerpoint/2010/main" val="1890533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32" y="1747520"/>
            <a:ext cx="16846553" cy="743712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20020280" y="1747535"/>
            <a:ext cx="28625800" cy="3745992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32" y="9184655"/>
            <a:ext cx="16846553" cy="30022803"/>
          </a:xfrm>
        </p:spPr>
        <p:txBody>
          <a:bodyPr/>
          <a:lstStyle>
            <a:lvl1pPr marL="0" indent="0">
              <a:buNone/>
              <a:defRPr sz="1867"/>
            </a:lvl1pPr>
            <a:lvl2pPr marL="609578" indent="0">
              <a:buNone/>
              <a:defRPr sz="1600"/>
            </a:lvl2pPr>
            <a:lvl3pPr marL="1219156" indent="0">
              <a:buNone/>
              <a:defRPr sz="1333"/>
            </a:lvl3pPr>
            <a:lvl4pPr marL="1828733" indent="0">
              <a:buNone/>
              <a:defRPr sz="1200"/>
            </a:lvl4pPr>
            <a:lvl5pPr marL="2438310" indent="0">
              <a:buNone/>
              <a:defRPr sz="1200"/>
            </a:lvl5pPr>
            <a:lvl6pPr marL="3047886" indent="0">
              <a:buNone/>
              <a:defRPr sz="1200"/>
            </a:lvl6pPr>
            <a:lvl7pPr marL="3657463" indent="0">
              <a:buNone/>
              <a:defRPr sz="1200"/>
            </a:lvl7pPr>
            <a:lvl8pPr marL="4267040" indent="0">
              <a:buNone/>
              <a:defRPr sz="1200"/>
            </a:lvl8pPr>
            <a:lvl9pPr marL="487661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6550915-C2F2-4F47-BD2D-04A2160F3309}" type="datetimeFigureOut">
              <a:rPr lang="en-US" smtClean="0"/>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08059-C6F3-416B-8F67-E805B500E7EE}" type="slidenum">
              <a:rPr lang="en-US" smtClean="0"/>
              <a:t>‹#›</a:t>
            </a:fld>
            <a:endParaRPr lang="en-US"/>
          </a:p>
        </p:txBody>
      </p:sp>
    </p:spTree>
    <p:extLst>
      <p:ext uri="{BB962C8B-B14F-4D97-AF65-F5344CB8AC3E}">
        <p14:creationId xmlns:p14="http://schemas.microsoft.com/office/powerpoint/2010/main" val="1998708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813" y="30723845"/>
            <a:ext cx="30723840" cy="3627123"/>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10036813" y="3921760"/>
            <a:ext cx="30723840" cy="26334720"/>
          </a:xfrm>
        </p:spPr>
        <p:txBody>
          <a:bodyPr/>
          <a:lstStyle>
            <a:lvl1pPr marL="0" indent="0">
              <a:buNone/>
              <a:defRPr sz="4267"/>
            </a:lvl1pPr>
            <a:lvl2pPr marL="609578" indent="0">
              <a:buNone/>
              <a:defRPr sz="3733"/>
            </a:lvl2pPr>
            <a:lvl3pPr marL="1219156" indent="0">
              <a:buNone/>
              <a:defRPr sz="3200"/>
            </a:lvl3pPr>
            <a:lvl4pPr marL="1828733" indent="0">
              <a:buNone/>
              <a:defRPr sz="2667"/>
            </a:lvl4pPr>
            <a:lvl5pPr marL="2438310" indent="0">
              <a:buNone/>
              <a:defRPr sz="2667"/>
            </a:lvl5pPr>
            <a:lvl6pPr marL="3047886" indent="0">
              <a:buNone/>
              <a:defRPr sz="2667"/>
            </a:lvl6pPr>
            <a:lvl7pPr marL="3657463" indent="0">
              <a:buNone/>
              <a:defRPr sz="2667"/>
            </a:lvl7pPr>
            <a:lvl8pPr marL="4267040" indent="0">
              <a:buNone/>
              <a:defRPr sz="2667"/>
            </a:lvl8pPr>
            <a:lvl9pPr marL="4876618" indent="0">
              <a:buNone/>
              <a:defRPr sz="2667"/>
            </a:lvl9pPr>
          </a:lstStyle>
          <a:p>
            <a:endParaRPr lang="en-US"/>
          </a:p>
        </p:txBody>
      </p:sp>
      <p:sp>
        <p:nvSpPr>
          <p:cNvPr id="4" name="Text Placeholder 3"/>
          <p:cNvSpPr>
            <a:spLocks noGrp="1"/>
          </p:cNvSpPr>
          <p:nvPr>
            <p:ph type="body" sz="half" idx="2"/>
          </p:nvPr>
        </p:nvSpPr>
        <p:spPr>
          <a:xfrm>
            <a:off x="10036813" y="34350969"/>
            <a:ext cx="30723840" cy="5151117"/>
          </a:xfrm>
        </p:spPr>
        <p:txBody>
          <a:bodyPr/>
          <a:lstStyle>
            <a:lvl1pPr marL="0" indent="0">
              <a:buNone/>
              <a:defRPr sz="1867"/>
            </a:lvl1pPr>
            <a:lvl2pPr marL="609578" indent="0">
              <a:buNone/>
              <a:defRPr sz="1600"/>
            </a:lvl2pPr>
            <a:lvl3pPr marL="1219156" indent="0">
              <a:buNone/>
              <a:defRPr sz="1333"/>
            </a:lvl3pPr>
            <a:lvl4pPr marL="1828733" indent="0">
              <a:buNone/>
              <a:defRPr sz="1200"/>
            </a:lvl4pPr>
            <a:lvl5pPr marL="2438310" indent="0">
              <a:buNone/>
              <a:defRPr sz="1200"/>
            </a:lvl5pPr>
            <a:lvl6pPr marL="3047886" indent="0">
              <a:buNone/>
              <a:defRPr sz="1200"/>
            </a:lvl6pPr>
            <a:lvl7pPr marL="3657463" indent="0">
              <a:buNone/>
              <a:defRPr sz="1200"/>
            </a:lvl7pPr>
            <a:lvl8pPr marL="4267040" indent="0">
              <a:buNone/>
              <a:defRPr sz="1200"/>
            </a:lvl8pPr>
            <a:lvl9pPr marL="487661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6550915-C2F2-4F47-BD2D-04A2160F3309}" type="datetimeFigureOut">
              <a:rPr lang="en-US" smtClean="0"/>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08059-C6F3-416B-8F67-E805B500E7EE}" type="slidenum">
              <a:rPr lang="en-US" smtClean="0"/>
              <a:t>‹#›</a:t>
            </a:fld>
            <a:endParaRPr lang="en-US"/>
          </a:p>
        </p:txBody>
      </p:sp>
    </p:spTree>
    <p:extLst>
      <p:ext uri="{BB962C8B-B14F-4D97-AF65-F5344CB8AC3E}">
        <p14:creationId xmlns:p14="http://schemas.microsoft.com/office/powerpoint/2010/main" val="2716536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8C9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60320" y="1757683"/>
            <a:ext cx="46085760" cy="73152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60320" y="10241294"/>
            <a:ext cx="46085760" cy="289661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560320" y="40680649"/>
            <a:ext cx="11948160" cy="2336800"/>
          </a:xfrm>
          <a:prstGeom prst="rect">
            <a:avLst/>
          </a:prstGeom>
        </p:spPr>
        <p:txBody>
          <a:bodyPr vert="horz" lIns="91440" tIns="45720" rIns="91440" bIns="45720" rtlCol="0" anchor="ctr"/>
          <a:lstStyle>
            <a:lvl1pPr algn="l">
              <a:defRPr sz="1600">
                <a:solidFill>
                  <a:schemeClr val="tx1">
                    <a:tint val="75000"/>
                  </a:schemeClr>
                </a:solidFill>
              </a:defRPr>
            </a:lvl1pPr>
          </a:lstStyle>
          <a:p>
            <a:fld id="{26550915-C2F2-4F47-BD2D-04A2160F3309}" type="datetimeFigureOut">
              <a:rPr lang="en-US" smtClean="0"/>
              <a:t>7/20/2023</a:t>
            </a:fld>
            <a:endParaRPr lang="en-US"/>
          </a:p>
        </p:txBody>
      </p:sp>
      <p:sp>
        <p:nvSpPr>
          <p:cNvPr id="5" name="Footer Placeholder 4"/>
          <p:cNvSpPr>
            <a:spLocks noGrp="1"/>
          </p:cNvSpPr>
          <p:nvPr>
            <p:ph type="ftr" sz="quarter" idx="3"/>
          </p:nvPr>
        </p:nvSpPr>
        <p:spPr>
          <a:xfrm>
            <a:off x="17495520" y="40680649"/>
            <a:ext cx="16215360" cy="2336800"/>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697920" y="40680649"/>
            <a:ext cx="11948160" cy="2336800"/>
          </a:xfrm>
          <a:prstGeom prst="rect">
            <a:avLst/>
          </a:prstGeom>
        </p:spPr>
        <p:txBody>
          <a:bodyPr vert="horz" lIns="91440" tIns="45720" rIns="91440" bIns="45720" rtlCol="0" anchor="ctr"/>
          <a:lstStyle>
            <a:lvl1pPr algn="r">
              <a:defRPr sz="1600">
                <a:solidFill>
                  <a:schemeClr val="tx1">
                    <a:tint val="75000"/>
                  </a:schemeClr>
                </a:solidFill>
              </a:defRPr>
            </a:lvl1pPr>
          </a:lstStyle>
          <a:p>
            <a:fld id="{D1208059-C6F3-416B-8F67-E805B500E7EE}" type="slidenum">
              <a:rPr lang="en-US" smtClean="0"/>
              <a:t>‹#›</a:t>
            </a:fld>
            <a:endParaRPr lang="en-US"/>
          </a:p>
        </p:txBody>
      </p:sp>
    </p:spTree>
    <p:extLst>
      <p:ext uri="{BB962C8B-B14F-4D97-AF65-F5344CB8AC3E}">
        <p14:creationId xmlns:p14="http://schemas.microsoft.com/office/powerpoint/2010/main" val="3036495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9156" rtl="0" eaLnBrk="1" latinLnBrk="0" hangingPunct="1">
        <a:spcBef>
          <a:spcPct val="0"/>
        </a:spcBef>
        <a:buNone/>
        <a:defRPr sz="5867" kern="1200">
          <a:solidFill>
            <a:schemeClr val="tx1"/>
          </a:solidFill>
          <a:latin typeface="+mj-lt"/>
          <a:ea typeface="+mj-ea"/>
          <a:cs typeface="+mj-cs"/>
        </a:defRPr>
      </a:lvl1pPr>
    </p:titleStyle>
    <p:bodyStyle>
      <a:lvl1pPr marL="457183" indent="-457183" algn="l" defTabSz="1219156"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63" indent="-380985" algn="l" defTabSz="1219156"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45" indent="-304788" algn="l" defTabSz="12191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20" indent="-304788" algn="l" defTabSz="1219156"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097" indent="-304788" algn="l" defTabSz="1219156"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675" indent="-304788" algn="l" defTabSz="1219156"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52" indent="-304788" algn="l" defTabSz="1219156"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28" indent="-304788" algn="l" defTabSz="1219156"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06" indent="-304788" algn="l" defTabSz="1219156"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56" rtl="0" eaLnBrk="1" latinLnBrk="0" hangingPunct="1">
        <a:defRPr sz="2400" kern="1200">
          <a:solidFill>
            <a:schemeClr val="tx1"/>
          </a:solidFill>
          <a:latin typeface="+mn-lt"/>
          <a:ea typeface="+mn-ea"/>
          <a:cs typeface="+mn-cs"/>
        </a:defRPr>
      </a:lvl1pPr>
      <a:lvl2pPr marL="609578" algn="l" defTabSz="1219156" rtl="0" eaLnBrk="1" latinLnBrk="0" hangingPunct="1">
        <a:defRPr sz="2400" kern="1200">
          <a:solidFill>
            <a:schemeClr val="tx1"/>
          </a:solidFill>
          <a:latin typeface="+mn-lt"/>
          <a:ea typeface="+mn-ea"/>
          <a:cs typeface="+mn-cs"/>
        </a:defRPr>
      </a:lvl2pPr>
      <a:lvl3pPr marL="1219156" algn="l" defTabSz="1219156" rtl="0" eaLnBrk="1" latinLnBrk="0" hangingPunct="1">
        <a:defRPr sz="2400" kern="1200">
          <a:solidFill>
            <a:schemeClr val="tx1"/>
          </a:solidFill>
          <a:latin typeface="+mn-lt"/>
          <a:ea typeface="+mn-ea"/>
          <a:cs typeface="+mn-cs"/>
        </a:defRPr>
      </a:lvl3pPr>
      <a:lvl4pPr marL="1828733" algn="l" defTabSz="1219156" rtl="0" eaLnBrk="1" latinLnBrk="0" hangingPunct="1">
        <a:defRPr sz="2400" kern="1200">
          <a:solidFill>
            <a:schemeClr val="tx1"/>
          </a:solidFill>
          <a:latin typeface="+mn-lt"/>
          <a:ea typeface="+mn-ea"/>
          <a:cs typeface="+mn-cs"/>
        </a:defRPr>
      </a:lvl4pPr>
      <a:lvl5pPr marL="2438310" algn="l" defTabSz="1219156" rtl="0" eaLnBrk="1" latinLnBrk="0" hangingPunct="1">
        <a:defRPr sz="2400" kern="1200">
          <a:solidFill>
            <a:schemeClr val="tx1"/>
          </a:solidFill>
          <a:latin typeface="+mn-lt"/>
          <a:ea typeface="+mn-ea"/>
          <a:cs typeface="+mn-cs"/>
        </a:defRPr>
      </a:lvl5pPr>
      <a:lvl6pPr marL="3047886" algn="l" defTabSz="1219156" rtl="0" eaLnBrk="1" latinLnBrk="0" hangingPunct="1">
        <a:defRPr sz="2400" kern="1200">
          <a:solidFill>
            <a:schemeClr val="tx1"/>
          </a:solidFill>
          <a:latin typeface="+mn-lt"/>
          <a:ea typeface="+mn-ea"/>
          <a:cs typeface="+mn-cs"/>
        </a:defRPr>
      </a:lvl6pPr>
      <a:lvl7pPr marL="3657463" algn="l" defTabSz="1219156" rtl="0" eaLnBrk="1" latinLnBrk="0" hangingPunct="1">
        <a:defRPr sz="2400" kern="1200">
          <a:solidFill>
            <a:schemeClr val="tx1"/>
          </a:solidFill>
          <a:latin typeface="+mn-lt"/>
          <a:ea typeface="+mn-ea"/>
          <a:cs typeface="+mn-cs"/>
        </a:defRPr>
      </a:lvl7pPr>
      <a:lvl8pPr marL="4267040" algn="l" defTabSz="1219156" rtl="0" eaLnBrk="1" latinLnBrk="0" hangingPunct="1">
        <a:defRPr sz="2400" kern="1200">
          <a:solidFill>
            <a:schemeClr val="tx1"/>
          </a:solidFill>
          <a:latin typeface="+mn-lt"/>
          <a:ea typeface="+mn-ea"/>
          <a:cs typeface="+mn-cs"/>
        </a:defRPr>
      </a:lvl8pPr>
      <a:lvl9pPr marL="4876618" algn="l" defTabSz="121915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eg"/><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5D9E3"/>
        </a:solidFill>
        <a:effectLst/>
      </p:bgPr>
    </p:bg>
    <p:spTree>
      <p:nvGrpSpPr>
        <p:cNvPr id="1" name=""/>
        <p:cNvGrpSpPr/>
        <p:nvPr/>
      </p:nvGrpSpPr>
      <p:grpSpPr>
        <a:xfrm>
          <a:off x="0" y="0"/>
          <a:ext cx="0" cy="0"/>
          <a:chOff x="0" y="0"/>
          <a:chExt cx="0" cy="0"/>
        </a:xfrm>
      </p:grpSpPr>
      <p:sp>
        <p:nvSpPr>
          <p:cNvPr id="37" name="Rectangle 36"/>
          <p:cNvSpPr/>
          <p:nvPr/>
        </p:nvSpPr>
        <p:spPr>
          <a:xfrm>
            <a:off x="3923" y="-38315"/>
            <a:ext cx="51206400" cy="8003028"/>
          </a:xfrm>
          <a:prstGeom prst="rect">
            <a:avLst/>
          </a:prstGeom>
          <a:solidFill>
            <a:srgbClr val="3B68C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8" name="Picture 3" descr="K:\faculty\Bridging the Gaps\Logos\BTG from Philly Word doc - White Border (Weight 20 PPT).pn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0252" y="2282029"/>
            <a:ext cx="8623416" cy="3362340"/>
          </a:xfrm>
          <a:prstGeom prst="rect">
            <a:avLst/>
          </a:prstGeom>
          <a:ln>
            <a:noFill/>
          </a:ln>
          <a:effectLst>
            <a:softEdge rad="88900"/>
          </a:effectLst>
          <a:extLst>
            <a:ext uri="{909E8E84-426E-40DD-AFC4-6F175D3DCCD1}">
              <a14:hiddenFill xmlns:a14="http://schemas.microsoft.com/office/drawing/2010/main">
                <a:solidFill>
                  <a:srgbClr val="FFFFFF"/>
                </a:solidFill>
              </a14:hiddenFill>
            </a:ext>
          </a:extLst>
        </p:spPr>
      </p:pic>
      <p:pic>
        <p:nvPicPr>
          <p:cNvPr id="39" name="Picture 71" descr="K:\faculty\Bridging the Gaps\Logos\LECOM_Shield(No Background).png"/>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55581" y="1258326"/>
            <a:ext cx="4456567" cy="5318099"/>
          </a:xfrm>
          <a:prstGeom prst="rect">
            <a:avLst/>
          </a:prstGeom>
          <a:solidFill>
            <a:srgbClr val="FFFFFF"/>
          </a:solidFill>
          <a:ln w="127000">
            <a:solidFill>
              <a:srgbClr val="FFFFFF"/>
            </a:solidFill>
          </a:ln>
          <a:effectLst>
            <a:softEdge rad="88900"/>
          </a:effectLst>
        </p:spPr>
      </p:pic>
      <p:sp>
        <p:nvSpPr>
          <p:cNvPr id="40" name="Rectangle 134"/>
          <p:cNvSpPr>
            <a:spLocks noChangeArrowheads="1"/>
          </p:cNvSpPr>
          <p:nvPr/>
        </p:nvSpPr>
        <p:spPr bwMode="auto">
          <a:xfrm>
            <a:off x="5245100" y="3415402"/>
            <a:ext cx="40716200" cy="323734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264271" tIns="129817" rIns="264271" bIns="129817">
            <a:spAutoFit/>
          </a:bodyPr>
          <a:lstStyle>
            <a:lvl1pPr defTabSz="2003425">
              <a:defRPr sz="5300">
                <a:solidFill>
                  <a:schemeClr val="tx1"/>
                </a:solidFill>
                <a:latin typeface="Times New Roman" pitchFamily="-112" charset="0"/>
              </a:defRPr>
            </a:lvl1pPr>
            <a:lvl2pPr marL="742950" indent="-285750" defTabSz="2003425">
              <a:defRPr sz="5300">
                <a:solidFill>
                  <a:schemeClr val="tx1"/>
                </a:solidFill>
                <a:latin typeface="Times New Roman" pitchFamily="-112" charset="0"/>
              </a:defRPr>
            </a:lvl2pPr>
            <a:lvl3pPr marL="1143000" indent="-228600" defTabSz="2003425">
              <a:defRPr sz="5300">
                <a:solidFill>
                  <a:schemeClr val="tx1"/>
                </a:solidFill>
                <a:latin typeface="Times New Roman" pitchFamily="-112" charset="0"/>
              </a:defRPr>
            </a:lvl3pPr>
            <a:lvl4pPr marL="1600200" indent="-228600" defTabSz="2003425">
              <a:defRPr sz="5300">
                <a:solidFill>
                  <a:schemeClr val="tx1"/>
                </a:solidFill>
                <a:latin typeface="Times New Roman" pitchFamily="-112" charset="0"/>
              </a:defRPr>
            </a:lvl4pPr>
            <a:lvl5pPr marL="2057400" indent="-228600" defTabSz="2003425">
              <a:defRPr sz="5300">
                <a:solidFill>
                  <a:schemeClr val="tx1"/>
                </a:solidFill>
                <a:latin typeface="Times New Roman" pitchFamily="-112" charset="0"/>
              </a:defRPr>
            </a:lvl5pPr>
            <a:lvl6pPr marL="2514600" indent="-228600" defTabSz="2003425" eaLnBrk="0" fontAlgn="base" hangingPunct="0">
              <a:spcBef>
                <a:spcPct val="0"/>
              </a:spcBef>
              <a:spcAft>
                <a:spcPct val="0"/>
              </a:spcAft>
              <a:defRPr sz="5300">
                <a:solidFill>
                  <a:schemeClr val="tx1"/>
                </a:solidFill>
                <a:latin typeface="Times New Roman" pitchFamily="-112" charset="0"/>
              </a:defRPr>
            </a:lvl6pPr>
            <a:lvl7pPr marL="2971800" indent="-228600" defTabSz="2003425" eaLnBrk="0" fontAlgn="base" hangingPunct="0">
              <a:spcBef>
                <a:spcPct val="0"/>
              </a:spcBef>
              <a:spcAft>
                <a:spcPct val="0"/>
              </a:spcAft>
              <a:defRPr sz="5300">
                <a:solidFill>
                  <a:schemeClr val="tx1"/>
                </a:solidFill>
                <a:latin typeface="Times New Roman" pitchFamily="-112" charset="0"/>
              </a:defRPr>
            </a:lvl7pPr>
            <a:lvl8pPr marL="3429000" indent="-228600" defTabSz="2003425" eaLnBrk="0" fontAlgn="base" hangingPunct="0">
              <a:spcBef>
                <a:spcPct val="0"/>
              </a:spcBef>
              <a:spcAft>
                <a:spcPct val="0"/>
              </a:spcAft>
              <a:defRPr sz="5300">
                <a:solidFill>
                  <a:schemeClr val="tx1"/>
                </a:solidFill>
                <a:latin typeface="Times New Roman" pitchFamily="-112" charset="0"/>
              </a:defRPr>
            </a:lvl8pPr>
            <a:lvl9pPr marL="3886200" indent="-228600" defTabSz="2003425" eaLnBrk="0" fontAlgn="base" hangingPunct="0">
              <a:spcBef>
                <a:spcPct val="0"/>
              </a:spcBef>
              <a:spcAft>
                <a:spcPct val="0"/>
              </a:spcAft>
              <a:defRPr sz="5300">
                <a:solidFill>
                  <a:schemeClr val="tx1"/>
                </a:solidFill>
                <a:latin typeface="Times New Roman" pitchFamily="-112" charset="0"/>
              </a:defRPr>
            </a:lvl9pPr>
          </a:lstStyle>
          <a:p>
            <a:pPr algn="ctr">
              <a:lnSpc>
                <a:spcPct val="115000"/>
              </a:lnSpc>
              <a:spcBef>
                <a:spcPct val="10000"/>
              </a:spcBef>
              <a:spcAft>
                <a:spcPct val="10000"/>
              </a:spcAft>
            </a:pPr>
            <a:r>
              <a:rPr lang="en-US" altLang="en-US" sz="8000" b="1" dirty="0">
                <a:solidFill>
                  <a:schemeClr val="bg1"/>
                </a:solidFill>
                <a:latin typeface="Arial" panose="020B0604020202020204" pitchFamily="34" charset="0"/>
                <a:cs typeface="Arial" panose="020B0604020202020204" pitchFamily="34" charset="0"/>
              </a:rPr>
              <a:t>Kristin Keenan, OMSII</a:t>
            </a:r>
          </a:p>
          <a:p>
            <a:pPr algn="ctr">
              <a:spcBef>
                <a:spcPts val="1600"/>
              </a:spcBef>
            </a:pPr>
            <a:r>
              <a:rPr lang="en-US" altLang="en-US" sz="8000" b="1" dirty="0">
                <a:solidFill>
                  <a:srgbClr val="D5D9E3"/>
                </a:solidFill>
                <a:latin typeface="Arial" panose="020B0604020202020204" pitchFamily="34" charset="0"/>
                <a:cs typeface="Arial" panose="020B0604020202020204" pitchFamily="34" charset="0"/>
              </a:rPr>
              <a:t>The Regency at South Shore</a:t>
            </a:r>
          </a:p>
        </p:txBody>
      </p:sp>
      <p:sp>
        <p:nvSpPr>
          <p:cNvPr id="41" name="Rectangle 131"/>
          <p:cNvSpPr>
            <a:spLocks noChangeArrowheads="1"/>
          </p:cNvSpPr>
          <p:nvPr/>
        </p:nvSpPr>
        <p:spPr bwMode="auto">
          <a:xfrm rot="10800000" flipV="1">
            <a:off x="7772400" y="1565297"/>
            <a:ext cx="35661600" cy="1538883"/>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defTabSz="2003425">
              <a:defRPr sz="5300">
                <a:solidFill>
                  <a:schemeClr val="tx1"/>
                </a:solidFill>
                <a:latin typeface="Times New Roman" pitchFamily="-112" charset="0"/>
              </a:defRPr>
            </a:lvl1pPr>
            <a:lvl2pPr marL="742950" indent="-285750" defTabSz="2003425">
              <a:defRPr sz="5300">
                <a:solidFill>
                  <a:schemeClr val="tx1"/>
                </a:solidFill>
                <a:latin typeface="Times New Roman" pitchFamily="-112" charset="0"/>
              </a:defRPr>
            </a:lvl2pPr>
            <a:lvl3pPr marL="1143000" indent="-228600" defTabSz="2003425">
              <a:defRPr sz="5300">
                <a:solidFill>
                  <a:schemeClr val="tx1"/>
                </a:solidFill>
                <a:latin typeface="Times New Roman" pitchFamily="-112" charset="0"/>
              </a:defRPr>
            </a:lvl3pPr>
            <a:lvl4pPr marL="1600200" indent="-228600" defTabSz="2003425">
              <a:defRPr sz="5300">
                <a:solidFill>
                  <a:schemeClr val="tx1"/>
                </a:solidFill>
                <a:latin typeface="Times New Roman" pitchFamily="-112" charset="0"/>
              </a:defRPr>
            </a:lvl4pPr>
            <a:lvl5pPr marL="2057400" indent="-228600" defTabSz="2003425">
              <a:defRPr sz="5300">
                <a:solidFill>
                  <a:schemeClr val="tx1"/>
                </a:solidFill>
                <a:latin typeface="Times New Roman" pitchFamily="-112" charset="0"/>
              </a:defRPr>
            </a:lvl5pPr>
            <a:lvl6pPr marL="2514600" indent="-228600" defTabSz="2003425" eaLnBrk="0" fontAlgn="base" hangingPunct="0">
              <a:spcBef>
                <a:spcPct val="0"/>
              </a:spcBef>
              <a:spcAft>
                <a:spcPct val="0"/>
              </a:spcAft>
              <a:defRPr sz="5300">
                <a:solidFill>
                  <a:schemeClr val="tx1"/>
                </a:solidFill>
                <a:latin typeface="Times New Roman" pitchFamily="-112" charset="0"/>
              </a:defRPr>
            </a:lvl6pPr>
            <a:lvl7pPr marL="2971800" indent="-228600" defTabSz="2003425" eaLnBrk="0" fontAlgn="base" hangingPunct="0">
              <a:spcBef>
                <a:spcPct val="0"/>
              </a:spcBef>
              <a:spcAft>
                <a:spcPct val="0"/>
              </a:spcAft>
              <a:defRPr sz="5300">
                <a:solidFill>
                  <a:schemeClr val="tx1"/>
                </a:solidFill>
                <a:latin typeface="Times New Roman" pitchFamily="-112" charset="0"/>
              </a:defRPr>
            </a:lvl7pPr>
            <a:lvl8pPr marL="3429000" indent="-228600" defTabSz="2003425" eaLnBrk="0" fontAlgn="base" hangingPunct="0">
              <a:spcBef>
                <a:spcPct val="0"/>
              </a:spcBef>
              <a:spcAft>
                <a:spcPct val="0"/>
              </a:spcAft>
              <a:defRPr sz="5300">
                <a:solidFill>
                  <a:schemeClr val="tx1"/>
                </a:solidFill>
                <a:latin typeface="Times New Roman" pitchFamily="-112" charset="0"/>
              </a:defRPr>
            </a:lvl8pPr>
            <a:lvl9pPr marL="3886200" indent="-228600" defTabSz="2003425" eaLnBrk="0" fontAlgn="base" hangingPunct="0">
              <a:spcBef>
                <a:spcPct val="0"/>
              </a:spcBef>
              <a:spcAft>
                <a:spcPct val="0"/>
              </a:spcAft>
              <a:defRPr sz="5300">
                <a:solidFill>
                  <a:schemeClr val="tx1"/>
                </a:solidFill>
                <a:latin typeface="Times New Roman" pitchFamily="-112" charset="0"/>
              </a:defRPr>
            </a:lvl9pPr>
          </a:lstStyle>
          <a:p>
            <a:pPr algn="ctr"/>
            <a:r>
              <a:rPr lang="en-US" altLang="en-US" sz="10000" b="1" dirty="0">
                <a:solidFill>
                  <a:srgbClr val="D5D9E3"/>
                </a:solidFill>
                <a:latin typeface="Arial" panose="020B0604020202020204" pitchFamily="34" charset="0"/>
                <a:cs typeface="Arial" panose="020B0604020202020204" pitchFamily="34" charset="0"/>
              </a:rPr>
              <a:t>Senior Olympics: Exercising Mind and Body</a:t>
            </a:r>
          </a:p>
        </p:txBody>
      </p:sp>
      <p:sp>
        <p:nvSpPr>
          <p:cNvPr id="72" name="TextBox 71"/>
          <p:cNvSpPr txBox="1"/>
          <p:nvPr/>
        </p:nvSpPr>
        <p:spPr>
          <a:xfrm>
            <a:off x="527957" y="9568324"/>
            <a:ext cx="15462504" cy="7468648"/>
          </a:xfrm>
          <a:prstGeom prst="rect">
            <a:avLst/>
          </a:prstGeom>
          <a:solidFill>
            <a:schemeClr val="bg1"/>
          </a:solidFill>
          <a:ln>
            <a:solidFill>
              <a:srgbClr val="4E77CA"/>
            </a:solidFill>
          </a:ln>
        </p:spPr>
        <p:txBody>
          <a:bodyPr wrap="square" lIns="731520" tIns="487680" rIns="731520" bIns="731520" rtlCol="0">
            <a:spAutoFit/>
          </a:bodyPr>
          <a:lstStyle/>
          <a:p>
            <a:pPr algn="ctr">
              <a:spcBef>
                <a:spcPts val="1600"/>
              </a:spcBef>
            </a:pPr>
            <a:r>
              <a:rPr lang="en-US" sz="6933" b="1" dirty="0">
                <a:latin typeface="Arial" panose="020B0604020202020204" pitchFamily="34" charset="0"/>
                <a:cs typeface="Arial" panose="020B0604020202020204" pitchFamily="34" charset="0"/>
              </a:rPr>
              <a:t>Community Site</a:t>
            </a:r>
          </a:p>
          <a:p>
            <a:pPr algn="ctr"/>
            <a:endParaRPr lang="en-US" sz="1200" b="1" dirty="0">
              <a:latin typeface="Arial" panose="020B0604020202020204" pitchFamily="34" charset="0"/>
              <a:cs typeface="Arial" panose="020B0604020202020204" pitchFamily="34" charset="0"/>
            </a:endParaRPr>
          </a:p>
          <a:p>
            <a:pPr algn="ctr"/>
            <a:r>
              <a:rPr lang="en-US" sz="3600" b="1" dirty="0">
                <a:latin typeface="Arial" panose="020B0604020202020204" pitchFamily="34" charset="0"/>
                <a:cs typeface="Arial" panose="020B0604020202020204" pitchFamily="34" charset="0"/>
              </a:rPr>
              <a:t>Academic Preceptor: Jack Lee, PhD</a:t>
            </a:r>
          </a:p>
          <a:p>
            <a:pPr algn="ctr"/>
            <a:r>
              <a:rPr lang="en-US" sz="3600" b="1" dirty="0">
                <a:latin typeface="Arial" panose="020B0604020202020204" pitchFamily="34" charset="0"/>
                <a:cs typeface="Arial" panose="020B0604020202020204" pitchFamily="34" charset="0"/>
              </a:rPr>
              <a:t>Community Site Preceptor: Jennifer Musone, PCHA</a:t>
            </a:r>
          </a:p>
          <a:p>
            <a:pPr algn="ctr"/>
            <a:endParaRPr lang="en-US" sz="3600" b="1" kern="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3600" kern="0" dirty="0">
                <a:solidFill>
                  <a:srgbClr val="000000"/>
                </a:solidFill>
                <a:latin typeface="Arial" panose="020B0604020202020204" pitchFamily="34" charset="0"/>
                <a:ea typeface="Times New Roman" panose="02020603050405020304" pitchFamily="18" charset="0"/>
              </a:rPr>
              <a:t>The Regency at South Shore is a full-service senior community, situated along the beautiful tree-lined streets of the former Strong Estate in Erie. The Regency offers independent living and personal care options for residents. Amenities offered include meal services, van transportation, home maintenance, housekeeping, and a surplus of daily activities.</a:t>
            </a:r>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3" name="TextBox 72"/>
          <p:cNvSpPr txBox="1"/>
          <p:nvPr/>
        </p:nvSpPr>
        <p:spPr>
          <a:xfrm>
            <a:off x="527957" y="35283263"/>
            <a:ext cx="15462504" cy="7468648"/>
          </a:xfrm>
          <a:prstGeom prst="rect">
            <a:avLst/>
          </a:prstGeom>
          <a:solidFill>
            <a:schemeClr val="bg1"/>
          </a:solidFill>
          <a:ln>
            <a:solidFill>
              <a:srgbClr val="4E77CA"/>
            </a:solidFill>
          </a:ln>
        </p:spPr>
        <p:txBody>
          <a:bodyPr wrap="square" lIns="731520" tIns="487680" rIns="731520" bIns="731520" rtlCol="0">
            <a:spAutoFit/>
          </a:bodyPr>
          <a:lstStyle/>
          <a:p>
            <a:pPr algn="ctr">
              <a:spcBef>
                <a:spcPts val="1600"/>
              </a:spcBef>
            </a:pPr>
            <a:r>
              <a:rPr lang="en-US" sz="6933" b="1" dirty="0">
                <a:latin typeface="Arial" panose="020B0604020202020204" pitchFamily="34" charset="0"/>
                <a:cs typeface="Arial" panose="020B0604020202020204" pitchFamily="34" charset="0"/>
              </a:rPr>
              <a:t>Project Summary</a:t>
            </a:r>
          </a:p>
          <a:p>
            <a:pPr algn="ctr"/>
            <a:endParaRPr lang="en-US" sz="1200" b="1" dirty="0">
              <a:latin typeface="Arial" panose="020B0604020202020204" pitchFamily="34" charset="0"/>
              <a:cs typeface="Arial" panose="020B0604020202020204" pitchFamily="34" charset="0"/>
            </a:endParaRPr>
          </a:p>
          <a:p>
            <a:pPr algn="just"/>
            <a:r>
              <a:rPr lang="en-US" sz="3600" kern="0" dirty="0">
                <a:latin typeface="Arial" panose="020B0604020202020204" pitchFamily="34" charset="0"/>
                <a:ea typeface="Times New Roman" panose="02020603050405020304" pitchFamily="18" charset="0"/>
              </a:rPr>
              <a:t>The student intern developed projects to engage the mental and physical wellbeing of the residents at the Regency. The projects included a Senior Olympics, a therapy bunny visit from the local rabbit rescue, an oral health presentation, Busy Bee activity packets, and a weekly walking club. The Senior Olympics was a large undertaking, resulting in two days of competitive but adaptive sports for the residents, complete with a celebration at the conclusion. These projects encouraged positive interactions between the residents, physical activity, and mental stimulation.</a:t>
            </a:r>
            <a:endParaRPr lang="en-US" sz="3600" dirty="0">
              <a:latin typeface="Arial" panose="020B0604020202020204" pitchFamily="34" charset="0"/>
              <a:cs typeface="Arial" panose="020B0604020202020204" pitchFamily="34" charset="0"/>
            </a:endParaRPr>
          </a:p>
        </p:txBody>
      </p:sp>
      <p:sp>
        <p:nvSpPr>
          <p:cNvPr id="74" name="TextBox 73"/>
          <p:cNvSpPr txBox="1"/>
          <p:nvPr/>
        </p:nvSpPr>
        <p:spPr>
          <a:xfrm>
            <a:off x="527957" y="29064713"/>
            <a:ext cx="15462504" cy="5252656"/>
          </a:xfrm>
          <a:prstGeom prst="rect">
            <a:avLst/>
          </a:prstGeom>
          <a:solidFill>
            <a:schemeClr val="bg1"/>
          </a:solidFill>
          <a:ln>
            <a:solidFill>
              <a:srgbClr val="4E77CA"/>
            </a:solidFill>
          </a:ln>
        </p:spPr>
        <p:txBody>
          <a:bodyPr wrap="square" lIns="731520" tIns="487680" rIns="731520" bIns="731520" rtlCol="0">
            <a:spAutoFit/>
          </a:bodyPr>
          <a:lstStyle/>
          <a:p>
            <a:pPr algn="ctr">
              <a:spcBef>
                <a:spcPts val="1600"/>
              </a:spcBef>
            </a:pPr>
            <a:r>
              <a:rPr lang="en-US" sz="6933" b="1" dirty="0">
                <a:latin typeface="Arial" panose="020B0604020202020204" pitchFamily="34" charset="0"/>
                <a:cs typeface="Arial" panose="020B0604020202020204" pitchFamily="34" charset="0"/>
              </a:rPr>
              <a:t>Project Goals</a:t>
            </a:r>
          </a:p>
          <a:p>
            <a:pPr algn="ctr"/>
            <a:endParaRPr lang="en-US" sz="1200" b="1" dirty="0">
              <a:latin typeface="Arial" panose="020B0604020202020204" pitchFamily="34" charset="0"/>
              <a:cs typeface="Arial" panose="020B0604020202020204" pitchFamily="34" charset="0"/>
            </a:endParaRPr>
          </a:p>
          <a:p>
            <a:pPr marL="685791" indent="-685791">
              <a:buFont typeface="Arial" panose="020B0604020202020204" pitchFamily="34" charset="0"/>
              <a:buChar char="•"/>
            </a:pPr>
            <a:r>
              <a:rPr lang="en-US" sz="3600" dirty="0">
                <a:latin typeface="Arial" panose="020B0604020202020204" pitchFamily="34" charset="0"/>
                <a:cs typeface="Arial" panose="020B0604020202020204" pitchFamily="34" charset="0"/>
              </a:rPr>
              <a:t>Encourage physical and mental stimulation through Olympic themed and social activities</a:t>
            </a:r>
          </a:p>
          <a:p>
            <a:pPr marL="685791" indent="-685791">
              <a:buFont typeface="Arial" panose="020B0604020202020204" pitchFamily="34" charset="0"/>
              <a:buChar char="•"/>
            </a:pPr>
            <a:r>
              <a:rPr lang="en-US" sz="3600" dirty="0">
                <a:latin typeface="Arial" panose="020B0604020202020204" pitchFamily="34" charset="0"/>
                <a:cs typeface="Arial" panose="020B0604020202020204" pitchFamily="34" charset="0"/>
              </a:rPr>
              <a:t>Improve manual dexterity through sports events</a:t>
            </a:r>
          </a:p>
          <a:p>
            <a:pPr marL="685791" indent="-685791">
              <a:buFont typeface="Arial" panose="020B0604020202020204" pitchFamily="34" charset="0"/>
              <a:buChar char="•"/>
            </a:pPr>
            <a:r>
              <a:rPr lang="en-US" sz="3600" dirty="0">
                <a:latin typeface="Arial" panose="020B0604020202020204" pitchFamily="34" charset="0"/>
                <a:cs typeface="Arial" panose="020B0604020202020204" pitchFamily="34" charset="0"/>
              </a:rPr>
              <a:t>Improve mental health through animal therapy</a:t>
            </a:r>
          </a:p>
          <a:p>
            <a:pPr marL="685791" indent="-685791">
              <a:buFont typeface="Arial" panose="020B0604020202020204" pitchFamily="34" charset="0"/>
              <a:buChar char="•"/>
            </a:pPr>
            <a:r>
              <a:rPr lang="en-US" sz="3600" dirty="0">
                <a:latin typeface="Arial" panose="020B0604020202020204" pitchFamily="34" charset="0"/>
                <a:cs typeface="Arial" panose="020B0604020202020204" pitchFamily="34" charset="0"/>
              </a:rPr>
              <a:t>Educate residents on oral health </a:t>
            </a:r>
          </a:p>
        </p:txBody>
      </p:sp>
      <p:sp>
        <p:nvSpPr>
          <p:cNvPr id="75" name="TextBox 74"/>
          <p:cNvSpPr txBox="1"/>
          <p:nvPr/>
        </p:nvSpPr>
        <p:spPr>
          <a:xfrm>
            <a:off x="16707206" y="9590095"/>
            <a:ext cx="17791988" cy="4144661"/>
          </a:xfrm>
          <a:prstGeom prst="rect">
            <a:avLst/>
          </a:prstGeom>
          <a:solidFill>
            <a:schemeClr val="bg1"/>
          </a:solidFill>
          <a:ln>
            <a:solidFill>
              <a:srgbClr val="4E77CA"/>
            </a:solidFill>
          </a:ln>
        </p:spPr>
        <p:txBody>
          <a:bodyPr wrap="square" lIns="731520" tIns="487680" rIns="731520" bIns="731520" rtlCol="0">
            <a:spAutoFit/>
          </a:bodyPr>
          <a:lstStyle/>
          <a:p>
            <a:pPr algn="ctr">
              <a:spcBef>
                <a:spcPts val="1600"/>
              </a:spcBef>
            </a:pPr>
            <a:r>
              <a:rPr lang="en-US" sz="6933" b="1" dirty="0">
                <a:latin typeface="Arial" panose="020B0604020202020204" pitchFamily="34" charset="0"/>
                <a:cs typeface="Arial" panose="020B0604020202020204" pitchFamily="34" charset="0"/>
              </a:rPr>
              <a:t>BTG Focus Areas</a:t>
            </a:r>
          </a:p>
          <a:p>
            <a:pPr algn="ctr"/>
            <a:endParaRPr lang="en-US" sz="1200" b="1" dirty="0">
              <a:latin typeface="Arial" panose="020B0604020202020204" pitchFamily="34" charset="0"/>
              <a:cs typeface="Arial" panose="020B0604020202020204" pitchFamily="34" charset="0"/>
            </a:endParaRPr>
          </a:p>
          <a:p>
            <a:pPr algn="just"/>
            <a:r>
              <a:rPr lang="en-US" sz="3600" kern="0" dirty="0">
                <a:latin typeface="Arial" panose="020B0604020202020204" pitchFamily="34" charset="0"/>
                <a:ea typeface="Times New Roman" panose="02020603050405020304" pitchFamily="18" charset="0"/>
              </a:rPr>
              <a:t>Chronic Disease (Diabetes, Kidney Disease, Respiratory Diseases, etc.); Elder Health and Senior Quality of Life; Health Communication; Oral Health; Physical Activity and Fitness</a:t>
            </a:r>
            <a:endParaRPr lang="en-US" sz="3600" dirty="0">
              <a:latin typeface="Arial" panose="020B0604020202020204" pitchFamily="34" charset="0"/>
              <a:cs typeface="Arial" panose="020B0604020202020204" pitchFamily="34" charset="0"/>
            </a:endParaRPr>
          </a:p>
        </p:txBody>
      </p:sp>
      <p:sp>
        <p:nvSpPr>
          <p:cNvPr id="76" name="TextBox 75"/>
          <p:cNvSpPr txBox="1"/>
          <p:nvPr/>
        </p:nvSpPr>
        <p:spPr>
          <a:xfrm>
            <a:off x="16707206" y="23514909"/>
            <a:ext cx="17791988" cy="9130641"/>
          </a:xfrm>
          <a:prstGeom prst="rect">
            <a:avLst/>
          </a:prstGeom>
          <a:solidFill>
            <a:schemeClr val="bg1"/>
          </a:solidFill>
          <a:ln>
            <a:solidFill>
              <a:srgbClr val="4E77CA"/>
            </a:solidFill>
          </a:ln>
        </p:spPr>
        <p:txBody>
          <a:bodyPr wrap="square" lIns="731520" tIns="487680" rIns="731520" bIns="731520" rtlCol="0">
            <a:spAutoFit/>
          </a:bodyPr>
          <a:lstStyle/>
          <a:p>
            <a:pPr algn="ctr">
              <a:spcBef>
                <a:spcPts val="1600"/>
              </a:spcBef>
            </a:pPr>
            <a:r>
              <a:rPr lang="en-US" sz="6933" b="1" dirty="0">
                <a:latin typeface="Arial" panose="020B0604020202020204" pitchFamily="34" charset="0"/>
                <a:cs typeface="Arial" panose="020B0604020202020204" pitchFamily="34" charset="0"/>
              </a:rPr>
              <a:t>Site Activities</a:t>
            </a:r>
          </a:p>
          <a:p>
            <a:pPr algn="ctr"/>
            <a:endParaRPr lang="en-US" sz="1200" b="1" dirty="0">
              <a:latin typeface="Arial" panose="020B0604020202020204" pitchFamily="34" charset="0"/>
              <a:cs typeface="Arial" panose="020B0604020202020204" pitchFamily="34" charset="0"/>
            </a:endParaRPr>
          </a:p>
          <a:p>
            <a:pPr algn="just"/>
            <a:r>
              <a:rPr lang="en-US" sz="3600" dirty="0">
                <a:latin typeface="Arial" panose="020B0604020202020204" pitchFamily="34" charset="0"/>
                <a:cs typeface="Arial" panose="020B0604020202020204" pitchFamily="34" charset="0"/>
              </a:rPr>
              <a:t>The Senior Olympics consisted of a full two days of adapted physical and mental sports- trivia, bocce, basketball, baseball, golf, pasta picking, dress up race, volleyball, cup filling, toss across, cornhole, and word matching, all of which were adapted to different physical abilities. We decorated the whole first floor of the Regency with Olympic flags and décor. The Oral Health presentation involved an informative PowerPoint complete with free toothpaste, toothbrushes, and floss for the residents. The bunny therapy visit consisted of organizing 4 bunnies from EARS to come and spend time with our residents. Our Monday walking club met every Monday, where we completed half a mile of walking together. The Busy Bee activity packets contained word searches, crosswords, cryptograms, and sudoku for them to stay mentally stimulated over the weekends when no activities were planned.</a:t>
            </a:r>
          </a:p>
        </p:txBody>
      </p:sp>
      <p:sp>
        <p:nvSpPr>
          <p:cNvPr id="77" name="TextBox 76"/>
          <p:cNvSpPr txBox="1"/>
          <p:nvPr/>
        </p:nvSpPr>
        <p:spPr>
          <a:xfrm>
            <a:off x="35132616" y="9557087"/>
            <a:ext cx="15464184" cy="9130641"/>
          </a:xfrm>
          <a:prstGeom prst="rect">
            <a:avLst/>
          </a:prstGeom>
          <a:solidFill>
            <a:schemeClr val="bg1"/>
          </a:solidFill>
          <a:ln>
            <a:solidFill>
              <a:srgbClr val="4E77CA"/>
            </a:solidFill>
          </a:ln>
        </p:spPr>
        <p:txBody>
          <a:bodyPr wrap="square" lIns="731520" tIns="487680" rIns="731520" bIns="731520" rtlCol="0">
            <a:spAutoFit/>
          </a:bodyPr>
          <a:lstStyle/>
          <a:p>
            <a:pPr algn="ctr">
              <a:spcBef>
                <a:spcPts val="1600"/>
              </a:spcBef>
            </a:pPr>
            <a:r>
              <a:rPr lang="en-US" sz="6933" b="1" dirty="0">
                <a:latin typeface="Arial" panose="020B0604020202020204" pitchFamily="34" charset="0"/>
                <a:cs typeface="Arial" panose="020B0604020202020204" pitchFamily="34" charset="0"/>
              </a:rPr>
              <a:t>Personal Statement</a:t>
            </a:r>
          </a:p>
          <a:p>
            <a:pPr algn="ctr"/>
            <a:endParaRPr lang="en-US" sz="1200" b="1" dirty="0">
              <a:latin typeface="Arial" panose="020B0604020202020204" pitchFamily="34" charset="0"/>
              <a:cs typeface="Arial" panose="020B0604020202020204" pitchFamily="34" charset="0"/>
            </a:endParaRPr>
          </a:p>
          <a:p>
            <a:pPr algn="just"/>
            <a:r>
              <a:rPr lang="en-US" sz="3600" kern="0" dirty="0">
                <a:solidFill>
                  <a:srgbClr val="000000"/>
                </a:solidFill>
                <a:latin typeface="Arial" panose="020B0604020202020204" pitchFamily="34" charset="0"/>
                <a:ea typeface="Times New Roman" panose="02020603050405020304" pitchFamily="18" charset="0"/>
              </a:rPr>
              <a:t>I genuinely believe that anyone going into healthcare should go through an experience like Bridging the Gaps. The intricacies of the health of seniors are like nothing else I have seen before, and being able to understand how their needs differ is a skill that needs to be developed through experience. I am so grateful to have gotten to learn the beginnings of this skill through my time here. I was surprised to see the varying levels of mental acuity and physical ability; this made it very important to get to know everyone as individuals, especially when designing my project. Building relationships with the residents was so special, and I can’t wait to continue building relationships with my future senior patients using the skills I have learned here.</a:t>
            </a:r>
          </a:p>
        </p:txBody>
      </p:sp>
      <p:sp>
        <p:nvSpPr>
          <p:cNvPr id="78" name="TextBox 77"/>
          <p:cNvSpPr txBox="1"/>
          <p:nvPr/>
        </p:nvSpPr>
        <p:spPr>
          <a:xfrm>
            <a:off x="35070301" y="37905591"/>
            <a:ext cx="15462504" cy="4846320"/>
          </a:xfrm>
          <a:prstGeom prst="rect">
            <a:avLst/>
          </a:prstGeom>
          <a:solidFill>
            <a:schemeClr val="bg1"/>
          </a:solidFill>
          <a:ln>
            <a:solidFill>
              <a:srgbClr val="4E77CA"/>
            </a:solidFill>
          </a:ln>
        </p:spPr>
        <p:txBody>
          <a:bodyPr wrap="square" lIns="731520" tIns="487680" rIns="731520" bIns="731520" rtlCol="0">
            <a:spAutoFit/>
          </a:bodyPr>
          <a:lstStyle/>
          <a:p>
            <a:pPr algn="ctr">
              <a:spcBef>
                <a:spcPts val="1600"/>
              </a:spcBef>
            </a:pPr>
            <a:r>
              <a:rPr lang="en-US" sz="6933" b="1" dirty="0">
                <a:latin typeface="Arial" panose="020B0604020202020204" pitchFamily="34" charset="0"/>
                <a:cs typeface="Arial" panose="020B0604020202020204" pitchFamily="34" charset="0"/>
              </a:rPr>
              <a:t>Acknowledgements</a:t>
            </a:r>
          </a:p>
          <a:p>
            <a:pPr algn="ctr"/>
            <a:endParaRPr lang="en-US" sz="1200" b="1" dirty="0">
              <a:latin typeface="Arial" panose="020B0604020202020204" pitchFamily="34" charset="0"/>
              <a:cs typeface="Arial" panose="020B0604020202020204" pitchFamily="34" charset="0"/>
            </a:endParaRPr>
          </a:p>
          <a:p>
            <a:pPr algn="just"/>
            <a:r>
              <a:rPr lang="en-US" sz="3600" dirty="0">
                <a:latin typeface="Arial" panose="020B0604020202020204" pitchFamily="34" charset="0"/>
                <a:cs typeface="Arial" panose="020B0604020202020204" pitchFamily="34" charset="0"/>
              </a:rPr>
              <a:t>Thank you to Jennifer </a:t>
            </a:r>
            <a:r>
              <a:rPr lang="en-US" sz="3600" dirty="0" err="1">
                <a:latin typeface="Arial" panose="020B0604020202020204" pitchFamily="34" charset="0"/>
                <a:cs typeface="Arial" panose="020B0604020202020204" pitchFamily="34" charset="0"/>
              </a:rPr>
              <a:t>Musone</a:t>
            </a:r>
            <a:r>
              <a:rPr lang="en-US" sz="3600" dirty="0">
                <a:latin typeface="Arial" panose="020B0604020202020204" pitchFamily="34" charset="0"/>
                <a:cs typeface="Arial" panose="020B0604020202020204" pitchFamily="34" charset="0"/>
              </a:rPr>
              <a:t> , Marie </a:t>
            </a:r>
            <a:r>
              <a:rPr lang="en-US" sz="3600" dirty="0" err="1">
                <a:latin typeface="Arial" panose="020B0604020202020204" pitchFamily="34" charset="0"/>
                <a:cs typeface="Arial" panose="020B0604020202020204" pitchFamily="34" charset="0"/>
              </a:rPr>
              <a:t>Heberlein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Marney</a:t>
            </a:r>
            <a:r>
              <a:rPr lang="en-US" sz="3600" dirty="0">
                <a:latin typeface="Arial" panose="020B0604020202020204" pitchFamily="34" charset="0"/>
                <a:cs typeface="Arial" panose="020B0604020202020204" pitchFamily="34" charset="0"/>
              </a:rPr>
              <a:t> Glover, and the rest of the staff of the Regency for devoting their time and effort to help with my projects. Thank you to Dr. Jack Lee, Dr. Leah </a:t>
            </a:r>
            <a:r>
              <a:rPr lang="en-US" sz="3600" dirty="0" err="1">
                <a:latin typeface="Arial" panose="020B0604020202020204" pitchFamily="34" charset="0"/>
                <a:cs typeface="Arial" panose="020B0604020202020204" pitchFamily="34" charset="0"/>
              </a:rPr>
              <a:t>Labranche</a:t>
            </a:r>
            <a:r>
              <a:rPr lang="en-US" sz="3600" dirty="0">
                <a:latin typeface="Arial" panose="020B0604020202020204" pitchFamily="34" charset="0"/>
                <a:cs typeface="Arial" panose="020B0604020202020204" pitchFamily="34" charset="0"/>
              </a:rPr>
              <a:t>, and Dr. Noelle Thielman of LECOM for their guidance throughout the entirety of the program.</a:t>
            </a:r>
          </a:p>
        </p:txBody>
      </p:sp>
      <p:sp>
        <p:nvSpPr>
          <p:cNvPr id="81" name="Rectangle 80"/>
          <p:cNvSpPr/>
          <p:nvPr/>
        </p:nvSpPr>
        <p:spPr>
          <a:xfrm>
            <a:off x="-3923" y="7916763"/>
            <a:ext cx="51206400" cy="677333"/>
          </a:xfrm>
          <a:prstGeom prst="rect">
            <a:avLst/>
          </a:prstGeom>
          <a:solidFill>
            <a:srgbClr val="592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18651141-9055-F8E1-EA88-2880131048B3}"/>
              </a:ext>
            </a:extLst>
          </p:cNvPr>
          <p:cNvPicPr>
            <a:picLocks noChangeAspect="1"/>
          </p:cNvPicPr>
          <p:nvPr/>
        </p:nvPicPr>
        <p:blipFill rotWithShape="1">
          <a:blip r:embed="rId4">
            <a:extLst>
              <a:ext uri="{28A0092B-C50C-407E-A947-70E740481C1C}">
                <a14:useLocalDpi xmlns:a14="http://schemas.microsoft.com/office/drawing/2010/main" val="0"/>
              </a:ext>
            </a:extLst>
          </a:blip>
          <a:srcRect l="5382" t="11218" r="4820" b="24656"/>
          <a:stretch/>
        </p:blipFill>
        <p:spPr>
          <a:xfrm>
            <a:off x="16676879" y="33190383"/>
            <a:ext cx="17852643" cy="9561528"/>
          </a:xfrm>
          <a:prstGeom prst="rect">
            <a:avLst/>
          </a:prstGeom>
        </p:spPr>
      </p:pic>
      <p:grpSp>
        <p:nvGrpSpPr>
          <p:cNvPr id="13" name="Group 12">
            <a:extLst>
              <a:ext uri="{FF2B5EF4-FFF2-40B4-BE49-F238E27FC236}">
                <a16:creationId xmlns:a16="http://schemas.microsoft.com/office/drawing/2014/main" id="{1914A54C-3D96-EF3C-12A1-6EE7B8D0C201}"/>
              </a:ext>
            </a:extLst>
          </p:cNvPr>
          <p:cNvGrpSpPr/>
          <p:nvPr/>
        </p:nvGrpSpPr>
        <p:grpSpPr>
          <a:xfrm>
            <a:off x="533953" y="18002865"/>
            <a:ext cx="15450512" cy="10095955"/>
            <a:chOff x="2713630" y="13976083"/>
            <a:chExt cx="15450512" cy="10095955"/>
          </a:xfrm>
        </p:grpSpPr>
        <p:pic>
          <p:nvPicPr>
            <p:cNvPr id="5" name="Picture 4">
              <a:extLst>
                <a:ext uri="{FF2B5EF4-FFF2-40B4-BE49-F238E27FC236}">
                  <a16:creationId xmlns:a16="http://schemas.microsoft.com/office/drawing/2014/main" id="{AAF489E6-AD20-0681-4649-9105A48B589F}"/>
                </a:ext>
              </a:extLst>
            </p:cNvPr>
            <p:cNvPicPr>
              <a:picLocks noChangeAspect="1"/>
            </p:cNvPicPr>
            <p:nvPr/>
          </p:nvPicPr>
          <p:blipFill rotWithShape="1">
            <a:blip r:embed="rId5">
              <a:extLst>
                <a:ext uri="{28A0092B-C50C-407E-A947-70E740481C1C}">
                  <a14:useLocalDpi xmlns:a14="http://schemas.microsoft.com/office/drawing/2010/main" val="0"/>
                </a:ext>
              </a:extLst>
            </a:blip>
            <a:srcRect l="4939" t="18803" b="22051"/>
            <a:stretch/>
          </p:blipFill>
          <p:spPr>
            <a:xfrm>
              <a:off x="10727234" y="14046606"/>
              <a:ext cx="7436908" cy="10025432"/>
            </a:xfrm>
            <a:prstGeom prst="rect">
              <a:avLst/>
            </a:prstGeom>
          </p:spPr>
        </p:pic>
        <p:pic>
          <p:nvPicPr>
            <p:cNvPr id="7" name="Picture 6">
              <a:extLst>
                <a:ext uri="{FF2B5EF4-FFF2-40B4-BE49-F238E27FC236}">
                  <a16:creationId xmlns:a16="http://schemas.microsoft.com/office/drawing/2014/main" id="{F67CC650-0DE0-9A5F-5903-6F1B3DAF6726}"/>
                </a:ext>
              </a:extLst>
            </p:cNvPr>
            <p:cNvPicPr>
              <a:picLocks noChangeAspect="1"/>
            </p:cNvPicPr>
            <p:nvPr/>
          </p:nvPicPr>
          <p:blipFill rotWithShape="1">
            <a:blip r:embed="rId6">
              <a:extLst>
                <a:ext uri="{28A0092B-C50C-407E-A947-70E740481C1C}">
                  <a14:useLocalDpi xmlns:a14="http://schemas.microsoft.com/office/drawing/2010/main" val="0"/>
                </a:ext>
              </a:extLst>
            </a:blip>
            <a:srcRect l="30961" t="24551" r="16029" b="21031"/>
            <a:stretch/>
          </p:blipFill>
          <p:spPr>
            <a:xfrm rot="5400000">
              <a:off x="1552351" y="15137362"/>
              <a:ext cx="10094712" cy="7772153"/>
            </a:xfrm>
            <a:prstGeom prst="rect">
              <a:avLst/>
            </a:prstGeom>
          </p:spPr>
        </p:pic>
      </p:grpSp>
      <p:grpSp>
        <p:nvGrpSpPr>
          <p:cNvPr id="14" name="Group 13">
            <a:extLst>
              <a:ext uri="{FF2B5EF4-FFF2-40B4-BE49-F238E27FC236}">
                <a16:creationId xmlns:a16="http://schemas.microsoft.com/office/drawing/2014/main" id="{918E83F6-B757-AD89-BA6F-87DFFAA7753C}"/>
              </a:ext>
            </a:extLst>
          </p:cNvPr>
          <p:cNvGrpSpPr>
            <a:grpSpLocks noChangeAspect="1"/>
          </p:cNvGrpSpPr>
          <p:nvPr/>
        </p:nvGrpSpPr>
        <p:grpSpPr>
          <a:xfrm>
            <a:off x="35317487" y="19330139"/>
            <a:ext cx="15094442" cy="17933041"/>
            <a:chOff x="34508776" y="16019754"/>
            <a:chExt cx="16716205" cy="19859785"/>
          </a:xfrm>
        </p:grpSpPr>
        <p:pic>
          <p:nvPicPr>
            <p:cNvPr id="2" name="Picture 1">
              <a:extLst>
                <a:ext uri="{FF2B5EF4-FFF2-40B4-BE49-F238E27FC236}">
                  <a16:creationId xmlns:a16="http://schemas.microsoft.com/office/drawing/2014/main" id="{8153FC41-708A-AA2D-8396-5AA5ADCC7D0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821" t="14701" r="2195" b="719"/>
            <a:stretch/>
          </p:blipFill>
          <p:spPr>
            <a:xfrm rot="5400000">
              <a:off x="41878541" y="17269226"/>
              <a:ext cx="10595912" cy="8096968"/>
            </a:xfrm>
            <a:prstGeom prst="rect">
              <a:avLst/>
            </a:prstGeom>
          </p:spPr>
        </p:pic>
        <p:pic>
          <p:nvPicPr>
            <p:cNvPr id="3" name="Picture 2">
              <a:extLst>
                <a:ext uri="{FF2B5EF4-FFF2-40B4-BE49-F238E27FC236}">
                  <a16:creationId xmlns:a16="http://schemas.microsoft.com/office/drawing/2014/main" id="{358E2C79-3156-53CB-4B01-5727AE12912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624" t="13331" b="5383"/>
            <a:stretch/>
          </p:blipFill>
          <p:spPr>
            <a:xfrm rot="5400000">
              <a:off x="33180974" y="27107038"/>
              <a:ext cx="10100303" cy="7444700"/>
            </a:xfrm>
            <a:prstGeom prst="rect">
              <a:avLst/>
            </a:prstGeom>
          </p:spPr>
        </p:pic>
        <p:pic>
          <p:nvPicPr>
            <p:cNvPr id="6" name="Picture 5">
              <a:extLst>
                <a:ext uri="{FF2B5EF4-FFF2-40B4-BE49-F238E27FC236}">
                  <a16:creationId xmlns:a16="http://schemas.microsoft.com/office/drawing/2014/main" id="{8C4EB079-B8D8-2938-FBEC-7C43C462B296}"/>
                </a:ext>
              </a:extLst>
            </p:cNvPr>
            <p:cNvPicPr>
              <a:picLocks noChangeAspect="1"/>
            </p:cNvPicPr>
            <p:nvPr/>
          </p:nvPicPr>
          <p:blipFill rotWithShape="1">
            <a:blip r:embed="rId9">
              <a:extLst>
                <a:ext uri="{28A0092B-C50C-407E-A947-70E740481C1C}">
                  <a14:useLocalDpi xmlns:a14="http://schemas.microsoft.com/office/drawing/2010/main" val="0"/>
                </a:ext>
              </a:extLst>
            </a:blip>
            <a:srcRect l="2774" t="19636" r="4640"/>
            <a:stretch/>
          </p:blipFill>
          <p:spPr>
            <a:xfrm>
              <a:off x="34508776" y="16019754"/>
              <a:ext cx="8096969" cy="9370835"/>
            </a:xfrm>
            <a:prstGeom prst="rect">
              <a:avLst/>
            </a:prstGeom>
          </p:spPr>
        </p:pic>
        <p:pic>
          <p:nvPicPr>
            <p:cNvPr id="9" name="Picture 8">
              <a:extLst>
                <a:ext uri="{FF2B5EF4-FFF2-40B4-BE49-F238E27FC236}">
                  <a16:creationId xmlns:a16="http://schemas.microsoft.com/office/drawing/2014/main" id="{100C4490-6251-9F7E-6D81-D2C15EE8F5B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429829" y="27084386"/>
              <a:ext cx="8795152" cy="8795151"/>
            </a:xfrm>
            <a:prstGeom prst="rect">
              <a:avLst/>
            </a:prstGeom>
          </p:spPr>
        </p:pic>
      </p:grpSp>
      <p:grpSp>
        <p:nvGrpSpPr>
          <p:cNvPr id="12" name="Group 11">
            <a:extLst>
              <a:ext uri="{FF2B5EF4-FFF2-40B4-BE49-F238E27FC236}">
                <a16:creationId xmlns:a16="http://schemas.microsoft.com/office/drawing/2014/main" id="{82562D53-1303-9BF3-F1FC-2E83E6954AC8}"/>
              </a:ext>
            </a:extLst>
          </p:cNvPr>
          <p:cNvGrpSpPr/>
          <p:nvPr/>
        </p:nvGrpSpPr>
        <p:grpSpPr>
          <a:xfrm>
            <a:off x="16697085" y="14279588"/>
            <a:ext cx="17812231" cy="8690489"/>
            <a:chOff x="16717121" y="11127902"/>
            <a:chExt cx="17812231" cy="8690489"/>
          </a:xfrm>
        </p:grpSpPr>
        <p:pic>
          <p:nvPicPr>
            <p:cNvPr id="8" name="Picture 7">
              <a:extLst>
                <a:ext uri="{FF2B5EF4-FFF2-40B4-BE49-F238E27FC236}">
                  <a16:creationId xmlns:a16="http://schemas.microsoft.com/office/drawing/2014/main" id="{D6011976-064D-942C-74B5-2197B251801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717121" y="11131903"/>
              <a:ext cx="6506097" cy="8674796"/>
            </a:xfrm>
            <a:prstGeom prst="rect">
              <a:avLst/>
            </a:prstGeom>
          </p:spPr>
        </p:pic>
        <p:pic>
          <p:nvPicPr>
            <p:cNvPr id="10" name="Picture 9">
              <a:extLst>
                <a:ext uri="{FF2B5EF4-FFF2-40B4-BE49-F238E27FC236}">
                  <a16:creationId xmlns:a16="http://schemas.microsoft.com/office/drawing/2014/main" id="{729D59AA-4F9B-C66F-3DAF-9CEB51292CB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9583" r="33891"/>
            <a:stretch/>
          </p:blipFill>
          <p:spPr>
            <a:xfrm>
              <a:off x="23655493" y="11131903"/>
              <a:ext cx="4910141" cy="8686488"/>
            </a:xfrm>
            <a:prstGeom prst="rect">
              <a:avLst/>
            </a:prstGeom>
          </p:spPr>
        </p:pic>
        <p:pic>
          <p:nvPicPr>
            <p:cNvPr id="11" name="Picture 10">
              <a:extLst>
                <a:ext uri="{FF2B5EF4-FFF2-40B4-BE49-F238E27FC236}">
                  <a16:creationId xmlns:a16="http://schemas.microsoft.com/office/drawing/2014/main" id="{D57A3F86-B962-4A01-9EB7-6CD760BC0E2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4662" t="17316" r="12810" b="20976"/>
            <a:stretch/>
          </p:blipFill>
          <p:spPr>
            <a:xfrm rot="5400000">
              <a:off x="27429454" y="12696357"/>
              <a:ext cx="8668353" cy="5531443"/>
            </a:xfrm>
            <a:prstGeom prst="rect">
              <a:avLst/>
            </a:prstGeom>
          </p:spPr>
        </p:pic>
      </p:grpSp>
    </p:spTree>
    <p:extLst>
      <p:ext uri="{BB962C8B-B14F-4D97-AF65-F5344CB8AC3E}">
        <p14:creationId xmlns:p14="http://schemas.microsoft.com/office/powerpoint/2010/main" val="12641911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6269</TotalTime>
  <Words>619</Words>
  <Application>Microsoft Office PowerPoint</Application>
  <PresentationFormat>Custom</PresentationFormat>
  <Paragraphs>30</Paragraphs>
  <Slides>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Calibri</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Labranche</dc:creator>
  <cp:lastModifiedBy>Leah Labranche</cp:lastModifiedBy>
  <cp:revision>52</cp:revision>
  <dcterms:created xsi:type="dcterms:W3CDTF">2017-03-31T18:58:16Z</dcterms:created>
  <dcterms:modified xsi:type="dcterms:W3CDTF">2023-07-20T16:46:05Z</dcterms:modified>
</cp:coreProperties>
</file>