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sldIdLst>
    <p:sldId id="256" r:id="rId2"/>
  </p:sldIdLst>
  <p:sldSz cx="43891200" cy="329184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520">
          <p15:clr>
            <a:srgbClr val="747775"/>
          </p15:clr>
        </p15:guide>
        <p15:guide id="2" pos="13824">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 roundtripDataSignature="AMtx7mgBK/Y9ye5PfSNTHoZnqCK9FIvPv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NA GLICKMAN" initials="GG" lastIdx="4" clrIdx="0">
    <p:extLst>
      <p:ext uri="{19B8F6BF-5375-455C-9EA6-DF929625EA0E}">
        <p15:presenceInfo xmlns:p15="http://schemas.microsoft.com/office/powerpoint/2012/main" userId="GENA GLICKM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F7B5B0-99D3-4EA8-BD82-57FC17D2EC57}">
  <a:tblStyle styleId="{62F7B5B0-99D3-4EA8-BD82-57FC17D2EC5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4927"/>
    <p:restoredTop sz="93810" autoAdjust="0"/>
  </p:normalViewPr>
  <p:slideViewPr>
    <p:cSldViewPr snapToGrid="0">
      <p:cViewPr varScale="1">
        <p:scale>
          <a:sx n="23" d="100"/>
          <a:sy n="23" d="100"/>
        </p:scale>
        <p:origin x="2202" y="48"/>
      </p:cViewPr>
      <p:guideLst>
        <p:guide orient="horz" pos="20520"/>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customschemas.google.com/relationships/presentationmetadata" Target="metadata"/><Relationship Id="rId13" Type="http://schemas.openxmlformats.org/officeDocument/2006/relationships/tableStyles" Target="tableStyles.xml"/><Relationship Id="rId3" Type="http://schemas.openxmlformats.org/officeDocument/2006/relationships/notesMaster" Target="notesMasters/notesMaster1.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11" Type="http://schemas.openxmlformats.org/officeDocument/2006/relationships/viewProps" Target="viewProps.xml"/><Relationship Id="rId10" Type="http://schemas.openxmlformats.org/officeDocument/2006/relationships/presProps" Target="presProps.xml"/><Relationship Id="rId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500"/>
              </a:spcBef>
              <a:spcAft>
                <a:spcPts val="0"/>
              </a:spcAft>
              <a:buSzPts val="1400"/>
              <a:buNone/>
              <a:defRPr sz="1400" b="0" i="0" u="none" strike="noStrike" cap="none">
                <a:latin typeface="Times New Roman"/>
                <a:ea typeface="Times New Roman"/>
                <a:cs typeface="Times New Roman"/>
                <a:sym typeface="Times New Roman"/>
              </a:defRPr>
            </a:lvl1pPr>
            <a:lvl2pPr marL="914400" marR="0" lvl="1" indent="-228600" algn="l" rtl="0">
              <a:spcBef>
                <a:spcPts val="500"/>
              </a:spcBef>
              <a:spcAft>
                <a:spcPts val="0"/>
              </a:spcAft>
              <a:buSzPts val="1400"/>
              <a:buNone/>
              <a:defRPr sz="1400" b="0" i="0" u="none" strike="noStrike" cap="none">
                <a:latin typeface="Times New Roman"/>
                <a:ea typeface="Times New Roman"/>
                <a:cs typeface="Times New Roman"/>
                <a:sym typeface="Times New Roman"/>
              </a:defRPr>
            </a:lvl2pPr>
            <a:lvl3pPr marL="1371600" marR="0" lvl="2" indent="-228600" algn="l" rtl="0">
              <a:spcBef>
                <a:spcPts val="500"/>
              </a:spcBef>
              <a:spcAft>
                <a:spcPts val="0"/>
              </a:spcAft>
              <a:buSzPts val="1400"/>
              <a:buNone/>
              <a:defRPr sz="1400" b="0" i="0" u="none" strike="noStrike" cap="none">
                <a:latin typeface="Times New Roman"/>
                <a:ea typeface="Times New Roman"/>
                <a:cs typeface="Times New Roman"/>
                <a:sym typeface="Times New Roman"/>
              </a:defRPr>
            </a:lvl3pPr>
            <a:lvl4pPr marL="1828800" marR="0" lvl="3" indent="-228600" algn="l" rtl="0">
              <a:spcBef>
                <a:spcPts val="500"/>
              </a:spcBef>
              <a:spcAft>
                <a:spcPts val="0"/>
              </a:spcAft>
              <a:buSzPts val="1400"/>
              <a:buNone/>
              <a:defRPr sz="1400" b="0" i="0" u="none" strike="noStrike" cap="none">
                <a:latin typeface="Times New Roman"/>
                <a:ea typeface="Times New Roman"/>
                <a:cs typeface="Times New Roman"/>
                <a:sym typeface="Times New Roman"/>
              </a:defRPr>
            </a:lvl4pPr>
            <a:lvl5pPr marL="2286000" marR="0" lvl="4" indent="-228600" algn="l" rtl="0">
              <a:spcBef>
                <a:spcPts val="500"/>
              </a:spcBef>
              <a:spcAft>
                <a:spcPts val="0"/>
              </a:spcAft>
              <a:buSzPts val="1400"/>
              <a:buNone/>
              <a:defRPr sz="1400" b="0" i="0" u="none" strike="noStrike" cap="none">
                <a:latin typeface="Times New Roman"/>
                <a:ea typeface="Times New Roman"/>
                <a:cs typeface="Times New Roman"/>
                <a:sym typeface="Times New Roman"/>
              </a:defRPr>
            </a:lvl5pPr>
            <a:lvl6pPr marL="2743200" marR="0" lvl="5" indent="-228600" algn="l" rtl="0">
              <a:spcBef>
                <a:spcPts val="500"/>
              </a:spcBef>
              <a:spcAft>
                <a:spcPts val="0"/>
              </a:spcAft>
              <a:buSzPts val="1400"/>
              <a:buNone/>
              <a:defRPr sz="1400" b="0" i="0" u="none" strike="noStrike" cap="none">
                <a:latin typeface="Times New Roman"/>
                <a:ea typeface="Times New Roman"/>
                <a:cs typeface="Times New Roman"/>
                <a:sym typeface="Times New Roman"/>
              </a:defRPr>
            </a:lvl6pPr>
            <a:lvl7pPr marL="3200400" marR="0" lvl="6" indent="-228600" algn="l" rtl="0">
              <a:spcBef>
                <a:spcPts val="500"/>
              </a:spcBef>
              <a:spcAft>
                <a:spcPts val="0"/>
              </a:spcAft>
              <a:buSzPts val="1400"/>
              <a:buNone/>
              <a:defRPr sz="1400" b="0" i="0" u="none" strike="noStrike" cap="none">
                <a:latin typeface="Times New Roman"/>
                <a:ea typeface="Times New Roman"/>
                <a:cs typeface="Times New Roman"/>
                <a:sym typeface="Times New Roman"/>
              </a:defRPr>
            </a:lvl7pPr>
            <a:lvl8pPr marL="3657600" marR="0" lvl="7" indent="-228600" algn="l" rtl="0">
              <a:spcBef>
                <a:spcPts val="500"/>
              </a:spcBef>
              <a:spcAft>
                <a:spcPts val="0"/>
              </a:spcAft>
              <a:buSzPts val="1400"/>
              <a:buNone/>
              <a:defRPr sz="1400" b="0" i="0" u="none" strike="noStrike" cap="none">
                <a:latin typeface="Times New Roman"/>
                <a:ea typeface="Times New Roman"/>
                <a:cs typeface="Times New Roman"/>
                <a:sym typeface="Times New Roman"/>
              </a:defRPr>
            </a:lvl8pPr>
            <a:lvl9pPr marL="4114800" marR="0" lvl="8" indent="-228600" algn="l" rtl="0">
              <a:spcBef>
                <a:spcPts val="500"/>
              </a:spcBef>
              <a:spcAft>
                <a:spcPts val="0"/>
              </a:spcAft>
              <a:buSzPts val="1400"/>
              <a:buNone/>
              <a:defRPr sz="1400" b="0" i="0" u="none" strike="noStrike" cap="none">
                <a:latin typeface="Times New Roman"/>
                <a:ea typeface="Times New Roman"/>
                <a:cs typeface="Times New Roman"/>
                <a:sym typeface="Times New Roman"/>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500"/>
              </a:spcBef>
              <a:spcAft>
                <a:spcPts val="0"/>
              </a:spcAft>
              <a:buNone/>
            </a:pPr>
            <a:endParaRPr dirty="0"/>
          </a:p>
        </p:txBody>
      </p:sp>
      <p:sp>
        <p:nvSpPr>
          <p:cNvPr id="50" name="Google Shape;5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0" type="tx">
  <p:cSld name="TITLE_AND_BODY">
    <p:bg>
      <p:bgPr>
        <a:solidFill>
          <a:srgbClr val="FFFFFF"/>
        </a:solidFill>
        <a:effectLst/>
      </p:bgPr>
    </p:bg>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21214080" y="29634178"/>
            <a:ext cx="10241281" cy="1752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marL="0" lvl="1"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marL="0" lvl="2"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marL="0" lvl="3"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marL="0" lvl="4"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marL="0" lvl="5"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marL="0" lvl="6"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marL="0" lvl="7"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marL="0" lvl="8"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43"/>
        <p:cNvGrpSpPr/>
        <p:nvPr/>
      </p:nvGrpSpPr>
      <p:grpSpPr>
        <a:xfrm>
          <a:off x="0" y="0"/>
          <a:ext cx="0" cy="0"/>
          <a:chOff x="0" y="0"/>
          <a:chExt cx="0" cy="0"/>
        </a:xfrm>
      </p:grpSpPr>
      <p:sp>
        <p:nvSpPr>
          <p:cNvPr id="44" name="Google Shape;44;p12"/>
          <p:cNvSpPr txBox="1">
            <a:spLocks noGrp="1"/>
          </p:cNvSpPr>
          <p:nvPr>
            <p:ph type="title"/>
          </p:nvPr>
        </p:nvSpPr>
        <p:spPr>
          <a:xfrm>
            <a:off x="6451601" y="23043357"/>
            <a:ext cx="19751676" cy="2719388"/>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000000"/>
              </a:buClr>
              <a:buSzPts val="2000"/>
              <a:buFont typeface="Times New Roman"/>
              <a:buNone/>
              <a:defRPr sz="2000" b="1"/>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5" name="Google Shape;45;p12"/>
          <p:cNvSpPr>
            <a:spLocks noGrp="1"/>
          </p:cNvSpPr>
          <p:nvPr>
            <p:ph type="pic" idx="2"/>
          </p:nvPr>
        </p:nvSpPr>
        <p:spPr>
          <a:xfrm>
            <a:off x="6451601" y="2940844"/>
            <a:ext cx="19751676" cy="19752470"/>
          </a:xfrm>
          <a:prstGeom prst="rect">
            <a:avLst/>
          </a:prstGeom>
          <a:noFill/>
          <a:ln>
            <a:noFill/>
          </a:ln>
        </p:spPr>
      </p:sp>
      <p:sp>
        <p:nvSpPr>
          <p:cNvPr id="46" name="Google Shape;46;p12"/>
          <p:cNvSpPr txBox="1">
            <a:spLocks noGrp="1"/>
          </p:cNvSpPr>
          <p:nvPr>
            <p:ph type="body" idx="1"/>
          </p:nvPr>
        </p:nvSpPr>
        <p:spPr>
          <a:xfrm>
            <a:off x="6451601" y="25762745"/>
            <a:ext cx="19751676" cy="386476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300"/>
              </a:spcBef>
              <a:spcAft>
                <a:spcPts val="0"/>
              </a:spcAft>
              <a:buClr>
                <a:srgbClr val="000000"/>
              </a:buClr>
              <a:buSzPts val="1400"/>
              <a:buFont typeface="Times New Roman"/>
              <a:buNone/>
              <a:defRPr sz="1400"/>
            </a:lvl1pPr>
            <a:lvl2pPr marL="914400" lvl="1" indent="-228600" algn="l">
              <a:lnSpc>
                <a:spcPct val="100000"/>
              </a:lnSpc>
              <a:spcBef>
                <a:spcPts val="300"/>
              </a:spcBef>
              <a:spcAft>
                <a:spcPts val="0"/>
              </a:spcAft>
              <a:buClr>
                <a:srgbClr val="000000"/>
              </a:buClr>
              <a:buSzPts val="1400"/>
              <a:buFont typeface="Times New Roman"/>
              <a:buNone/>
              <a:defRPr sz="1400"/>
            </a:lvl2pPr>
            <a:lvl3pPr marL="1371600" lvl="2" indent="-228600" algn="l">
              <a:lnSpc>
                <a:spcPct val="100000"/>
              </a:lnSpc>
              <a:spcBef>
                <a:spcPts val="300"/>
              </a:spcBef>
              <a:spcAft>
                <a:spcPts val="0"/>
              </a:spcAft>
              <a:buClr>
                <a:srgbClr val="000000"/>
              </a:buClr>
              <a:buSzPts val="1400"/>
              <a:buFont typeface="Times New Roman"/>
              <a:buNone/>
              <a:defRPr sz="1400"/>
            </a:lvl3pPr>
            <a:lvl4pPr marL="1828800" lvl="3" indent="-228600" algn="l">
              <a:lnSpc>
                <a:spcPct val="100000"/>
              </a:lnSpc>
              <a:spcBef>
                <a:spcPts val="300"/>
              </a:spcBef>
              <a:spcAft>
                <a:spcPts val="0"/>
              </a:spcAft>
              <a:buClr>
                <a:srgbClr val="000000"/>
              </a:buClr>
              <a:buSzPts val="1400"/>
              <a:buFont typeface="Times New Roman"/>
              <a:buNone/>
              <a:defRPr sz="1400"/>
            </a:lvl4pPr>
            <a:lvl5pPr marL="2286000" lvl="4" indent="-228600" algn="l">
              <a:lnSpc>
                <a:spcPct val="100000"/>
              </a:lnSpc>
              <a:spcBef>
                <a:spcPts val="300"/>
              </a:spcBef>
              <a:spcAft>
                <a:spcPts val="0"/>
              </a:spcAft>
              <a:buClr>
                <a:srgbClr val="000000"/>
              </a:buClr>
              <a:buSzPts val="1400"/>
              <a:buFont typeface="Times New Roman"/>
              <a:buNone/>
              <a:defRPr sz="1400"/>
            </a:lvl5pPr>
            <a:lvl6pPr marL="2743200" lvl="5" indent="-342900" algn="l">
              <a:lnSpc>
                <a:spcPct val="100000"/>
              </a:lnSpc>
              <a:spcBef>
                <a:spcPts val="3500"/>
              </a:spcBef>
              <a:spcAft>
                <a:spcPts val="0"/>
              </a:spcAft>
              <a:buClr>
                <a:srgbClr val="000000"/>
              </a:buClr>
              <a:buSzPts val="1800"/>
              <a:buChar char="»"/>
              <a:defRPr/>
            </a:lvl6pPr>
            <a:lvl7pPr marL="3200400" lvl="6" indent="-342900" algn="l">
              <a:lnSpc>
                <a:spcPct val="100000"/>
              </a:lnSpc>
              <a:spcBef>
                <a:spcPts val="3500"/>
              </a:spcBef>
              <a:spcAft>
                <a:spcPts val="0"/>
              </a:spcAft>
              <a:buClr>
                <a:srgbClr val="000000"/>
              </a:buClr>
              <a:buSzPts val="1800"/>
              <a:buChar char="»"/>
              <a:defRPr/>
            </a:lvl7pPr>
            <a:lvl8pPr marL="3657600" lvl="7" indent="-342900" algn="l">
              <a:lnSpc>
                <a:spcPct val="100000"/>
              </a:lnSpc>
              <a:spcBef>
                <a:spcPts val="3500"/>
              </a:spcBef>
              <a:spcAft>
                <a:spcPts val="0"/>
              </a:spcAft>
              <a:buClr>
                <a:srgbClr val="000000"/>
              </a:buClr>
              <a:buSzPts val="1800"/>
              <a:buChar char="»"/>
              <a:defRPr/>
            </a:lvl8pPr>
            <a:lvl9pPr marL="4114800" lvl="8" indent="-342900" algn="l">
              <a:lnSpc>
                <a:spcPct val="100000"/>
              </a:lnSpc>
              <a:spcBef>
                <a:spcPts val="3500"/>
              </a:spcBef>
              <a:spcAft>
                <a:spcPts val="0"/>
              </a:spcAft>
              <a:buClr>
                <a:srgbClr val="000000"/>
              </a:buClr>
              <a:buSzPts val="1800"/>
              <a:buChar char="»"/>
              <a:defRPr/>
            </a:lvl9pPr>
          </a:lstStyle>
          <a:p>
            <a:endParaRPr/>
          </a:p>
        </p:txBody>
      </p:sp>
      <p:sp>
        <p:nvSpPr>
          <p:cNvPr id="47" name="Google Shape;47;p12"/>
          <p:cNvSpPr txBox="1">
            <a:spLocks noGrp="1"/>
          </p:cNvSpPr>
          <p:nvPr>
            <p:ph type="sldNum" idx="12"/>
          </p:nvPr>
        </p:nvSpPr>
        <p:spPr>
          <a:xfrm>
            <a:off x="21214080" y="29634178"/>
            <a:ext cx="10241281" cy="1752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marL="0" lvl="1"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marL="0" lvl="2"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marL="0" lvl="3"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marL="0" lvl="4"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marL="0" lvl="5"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marL="0" lvl="6"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marL="0" lvl="7"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marL="0" lvl="8"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4"/>
          <p:cNvSpPr txBox="1">
            <a:spLocks noGrp="1"/>
          </p:cNvSpPr>
          <p:nvPr>
            <p:ph type="title"/>
          </p:nvPr>
        </p:nvSpPr>
        <p:spPr>
          <a:xfrm>
            <a:off x="2468564" y="10225086"/>
            <a:ext cx="27981276" cy="7058027"/>
          </a:xfrm>
          <a:prstGeom prst="rect">
            <a:avLst/>
          </a:prstGeom>
          <a:noFill/>
          <a:ln>
            <a:noFill/>
          </a:ln>
        </p:spPr>
        <p:txBody>
          <a:bodyPr spcFirstLastPara="1" wrap="square" lIns="45700" tIns="45700" rIns="45700" bIns="45700" anchor="t"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4" name="Google Shape;14;p4"/>
          <p:cNvSpPr txBox="1">
            <a:spLocks noGrp="1"/>
          </p:cNvSpPr>
          <p:nvPr>
            <p:ph type="body" idx="1"/>
          </p:nvPr>
        </p:nvSpPr>
        <p:spPr>
          <a:xfrm>
            <a:off x="4937125" y="18654712"/>
            <a:ext cx="23044150" cy="8410577"/>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3500"/>
              </a:spcBef>
              <a:spcAft>
                <a:spcPts val="0"/>
              </a:spcAft>
              <a:buClr>
                <a:srgbClr val="000000"/>
              </a:buClr>
              <a:buSzPts val="1800"/>
              <a:buNone/>
              <a:defRPr/>
            </a:lvl1pPr>
            <a:lvl2pPr marL="914400" lvl="1" indent="-228600" algn="ctr">
              <a:lnSpc>
                <a:spcPct val="100000"/>
              </a:lnSpc>
              <a:spcBef>
                <a:spcPts val="3500"/>
              </a:spcBef>
              <a:spcAft>
                <a:spcPts val="0"/>
              </a:spcAft>
              <a:buClr>
                <a:srgbClr val="000000"/>
              </a:buClr>
              <a:buSzPts val="1800"/>
              <a:buNone/>
              <a:defRPr/>
            </a:lvl2pPr>
            <a:lvl3pPr marL="1371600" lvl="2" indent="-228600" algn="ctr">
              <a:lnSpc>
                <a:spcPct val="100000"/>
              </a:lnSpc>
              <a:spcBef>
                <a:spcPts val="3500"/>
              </a:spcBef>
              <a:spcAft>
                <a:spcPts val="0"/>
              </a:spcAft>
              <a:buClr>
                <a:srgbClr val="000000"/>
              </a:buClr>
              <a:buSzPts val="1800"/>
              <a:buNone/>
              <a:defRPr/>
            </a:lvl3pPr>
            <a:lvl4pPr marL="1828800" lvl="3" indent="-228600" algn="ctr">
              <a:lnSpc>
                <a:spcPct val="100000"/>
              </a:lnSpc>
              <a:spcBef>
                <a:spcPts val="3500"/>
              </a:spcBef>
              <a:spcAft>
                <a:spcPts val="0"/>
              </a:spcAft>
              <a:buClr>
                <a:srgbClr val="000000"/>
              </a:buClr>
              <a:buSzPts val="1800"/>
              <a:buNone/>
              <a:defRPr/>
            </a:lvl4pPr>
            <a:lvl5pPr marL="2286000" lvl="4" indent="-228600" algn="ctr">
              <a:lnSpc>
                <a:spcPct val="100000"/>
              </a:lnSpc>
              <a:spcBef>
                <a:spcPts val="3500"/>
              </a:spcBef>
              <a:spcAft>
                <a:spcPts val="0"/>
              </a:spcAft>
              <a:buClr>
                <a:srgbClr val="000000"/>
              </a:buClr>
              <a:buSzPts val="1800"/>
              <a:buNone/>
              <a:defRPr/>
            </a:lvl5pPr>
            <a:lvl6pPr marL="2743200" lvl="5" indent="-342900" algn="l">
              <a:lnSpc>
                <a:spcPct val="100000"/>
              </a:lnSpc>
              <a:spcBef>
                <a:spcPts val="3500"/>
              </a:spcBef>
              <a:spcAft>
                <a:spcPts val="0"/>
              </a:spcAft>
              <a:buClr>
                <a:srgbClr val="000000"/>
              </a:buClr>
              <a:buSzPts val="1800"/>
              <a:buChar char="»"/>
              <a:defRPr/>
            </a:lvl6pPr>
            <a:lvl7pPr marL="3200400" lvl="6" indent="-342900" algn="l">
              <a:lnSpc>
                <a:spcPct val="100000"/>
              </a:lnSpc>
              <a:spcBef>
                <a:spcPts val="3500"/>
              </a:spcBef>
              <a:spcAft>
                <a:spcPts val="0"/>
              </a:spcAft>
              <a:buClr>
                <a:srgbClr val="000000"/>
              </a:buClr>
              <a:buSzPts val="1800"/>
              <a:buChar char="»"/>
              <a:defRPr/>
            </a:lvl7pPr>
            <a:lvl8pPr marL="3657600" lvl="7" indent="-342900" algn="l">
              <a:lnSpc>
                <a:spcPct val="100000"/>
              </a:lnSpc>
              <a:spcBef>
                <a:spcPts val="3500"/>
              </a:spcBef>
              <a:spcAft>
                <a:spcPts val="0"/>
              </a:spcAft>
              <a:buClr>
                <a:srgbClr val="000000"/>
              </a:buClr>
              <a:buSzPts val="1800"/>
              <a:buChar char="»"/>
              <a:defRPr/>
            </a:lvl8pPr>
            <a:lvl9pPr marL="4114800" lvl="8" indent="-342900" algn="l">
              <a:lnSpc>
                <a:spcPct val="100000"/>
              </a:lnSpc>
              <a:spcBef>
                <a:spcPts val="3500"/>
              </a:spcBef>
              <a:spcAft>
                <a:spcPts val="0"/>
              </a:spcAft>
              <a:buClr>
                <a:srgbClr val="000000"/>
              </a:buClr>
              <a:buSzPts val="1800"/>
              <a:buChar char="»"/>
              <a:defRPr/>
            </a:lvl9pPr>
          </a:lstStyle>
          <a:p>
            <a:endParaRPr/>
          </a:p>
        </p:txBody>
      </p:sp>
      <p:sp>
        <p:nvSpPr>
          <p:cNvPr id="15" name="Google Shape;15;p4"/>
          <p:cNvSpPr txBox="1">
            <a:spLocks noGrp="1"/>
          </p:cNvSpPr>
          <p:nvPr>
            <p:ph type="sldNum" idx="12"/>
          </p:nvPr>
        </p:nvSpPr>
        <p:spPr>
          <a:xfrm>
            <a:off x="21214080" y="29634178"/>
            <a:ext cx="10241281" cy="1752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marL="0" lvl="1"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marL="0" lvl="2"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marL="0" lvl="3"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marL="0" lvl="4"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marL="0" lvl="5"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marL="0" lvl="6"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marL="0" lvl="7"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marL="0" lvl="8"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1646239" y="1319212"/>
            <a:ext cx="29625926" cy="5486401"/>
          </a:xfrm>
          <a:prstGeom prst="rect">
            <a:avLst/>
          </a:prstGeom>
          <a:noFill/>
          <a:ln>
            <a:noFill/>
          </a:ln>
        </p:spPr>
        <p:txBody>
          <a:bodyPr spcFirstLastPara="1" wrap="square" lIns="45700" tIns="45700" rIns="45700" bIns="45700" anchor="t"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8" name="Google Shape;18;p5"/>
          <p:cNvSpPr txBox="1">
            <a:spLocks noGrp="1"/>
          </p:cNvSpPr>
          <p:nvPr>
            <p:ph type="body" idx="1"/>
          </p:nvPr>
        </p:nvSpPr>
        <p:spPr>
          <a:xfrm>
            <a:off x="1646239" y="7681913"/>
            <a:ext cx="29625926" cy="21724146"/>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3500"/>
              </a:spcBef>
              <a:spcAft>
                <a:spcPts val="0"/>
              </a:spcAft>
              <a:buClr>
                <a:srgbClr val="000000"/>
              </a:buClr>
              <a:buSzPts val="1800"/>
              <a:buChar char="•"/>
              <a:defRPr/>
            </a:lvl1pPr>
            <a:lvl2pPr marL="914400" lvl="1" indent="-342900" algn="l">
              <a:lnSpc>
                <a:spcPct val="100000"/>
              </a:lnSpc>
              <a:spcBef>
                <a:spcPts val="3500"/>
              </a:spcBef>
              <a:spcAft>
                <a:spcPts val="0"/>
              </a:spcAft>
              <a:buClr>
                <a:srgbClr val="000000"/>
              </a:buClr>
              <a:buSzPts val="1800"/>
              <a:buChar char="–"/>
              <a:defRPr/>
            </a:lvl2pPr>
            <a:lvl3pPr marL="1371600" lvl="2" indent="-342900" algn="l">
              <a:lnSpc>
                <a:spcPct val="100000"/>
              </a:lnSpc>
              <a:spcBef>
                <a:spcPts val="3500"/>
              </a:spcBef>
              <a:spcAft>
                <a:spcPts val="0"/>
              </a:spcAft>
              <a:buClr>
                <a:srgbClr val="000000"/>
              </a:buClr>
              <a:buSzPts val="1800"/>
              <a:buChar char="•"/>
              <a:defRPr/>
            </a:lvl3pPr>
            <a:lvl4pPr marL="1828800" lvl="3" indent="-342900" algn="l">
              <a:lnSpc>
                <a:spcPct val="100000"/>
              </a:lnSpc>
              <a:spcBef>
                <a:spcPts val="3500"/>
              </a:spcBef>
              <a:spcAft>
                <a:spcPts val="0"/>
              </a:spcAft>
              <a:buClr>
                <a:srgbClr val="000000"/>
              </a:buClr>
              <a:buSzPts val="1800"/>
              <a:buChar char="–"/>
              <a:defRPr/>
            </a:lvl4pPr>
            <a:lvl5pPr marL="2286000" lvl="4" indent="-342900" algn="l">
              <a:lnSpc>
                <a:spcPct val="100000"/>
              </a:lnSpc>
              <a:spcBef>
                <a:spcPts val="3500"/>
              </a:spcBef>
              <a:spcAft>
                <a:spcPts val="0"/>
              </a:spcAft>
              <a:buClr>
                <a:srgbClr val="000000"/>
              </a:buClr>
              <a:buSzPts val="1800"/>
              <a:buChar char="»"/>
              <a:defRPr/>
            </a:lvl5pPr>
            <a:lvl6pPr marL="2743200" lvl="5" indent="-342900" algn="l">
              <a:lnSpc>
                <a:spcPct val="100000"/>
              </a:lnSpc>
              <a:spcBef>
                <a:spcPts val="3500"/>
              </a:spcBef>
              <a:spcAft>
                <a:spcPts val="0"/>
              </a:spcAft>
              <a:buClr>
                <a:srgbClr val="000000"/>
              </a:buClr>
              <a:buSzPts val="1800"/>
              <a:buChar char="»"/>
              <a:defRPr/>
            </a:lvl6pPr>
            <a:lvl7pPr marL="3200400" lvl="6" indent="-342900" algn="l">
              <a:lnSpc>
                <a:spcPct val="100000"/>
              </a:lnSpc>
              <a:spcBef>
                <a:spcPts val="3500"/>
              </a:spcBef>
              <a:spcAft>
                <a:spcPts val="0"/>
              </a:spcAft>
              <a:buClr>
                <a:srgbClr val="000000"/>
              </a:buClr>
              <a:buSzPts val="1800"/>
              <a:buChar char="»"/>
              <a:defRPr/>
            </a:lvl7pPr>
            <a:lvl8pPr marL="3657600" lvl="7" indent="-342900" algn="l">
              <a:lnSpc>
                <a:spcPct val="100000"/>
              </a:lnSpc>
              <a:spcBef>
                <a:spcPts val="3500"/>
              </a:spcBef>
              <a:spcAft>
                <a:spcPts val="0"/>
              </a:spcAft>
              <a:buClr>
                <a:srgbClr val="000000"/>
              </a:buClr>
              <a:buSzPts val="1800"/>
              <a:buChar char="»"/>
              <a:defRPr/>
            </a:lvl8pPr>
            <a:lvl9pPr marL="4114800" lvl="8" indent="-342900" algn="l">
              <a:lnSpc>
                <a:spcPct val="100000"/>
              </a:lnSpc>
              <a:spcBef>
                <a:spcPts val="3500"/>
              </a:spcBef>
              <a:spcAft>
                <a:spcPts val="0"/>
              </a:spcAft>
              <a:buClr>
                <a:srgbClr val="000000"/>
              </a:buClr>
              <a:buSzPts val="1800"/>
              <a:buChar char="»"/>
              <a:defRPr/>
            </a:lvl9pPr>
          </a:lstStyle>
          <a:p>
            <a:endParaRPr/>
          </a:p>
        </p:txBody>
      </p:sp>
      <p:sp>
        <p:nvSpPr>
          <p:cNvPr id="19" name="Google Shape;19;p5"/>
          <p:cNvSpPr txBox="1">
            <a:spLocks noGrp="1"/>
          </p:cNvSpPr>
          <p:nvPr>
            <p:ph type="sldNum" idx="12"/>
          </p:nvPr>
        </p:nvSpPr>
        <p:spPr>
          <a:xfrm>
            <a:off x="21214080" y="29634178"/>
            <a:ext cx="10241281" cy="1752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marL="0" lvl="1"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marL="0" lvl="2"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marL="0" lvl="3"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marL="0" lvl="4"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marL="0" lvl="5"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marL="0" lvl="6"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marL="0" lvl="7"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marL="0" lvl="8"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2600325" y="21152645"/>
            <a:ext cx="27981276" cy="6538914"/>
          </a:xfrm>
          <a:prstGeom prst="rect">
            <a:avLst/>
          </a:prstGeom>
          <a:noFill/>
          <a:ln>
            <a:noFill/>
          </a:ln>
        </p:spPr>
        <p:txBody>
          <a:bodyPr spcFirstLastPara="1" wrap="square" lIns="45700" tIns="45700" rIns="45700" bIns="45700" anchor="t" anchorCtr="0">
            <a:normAutofit/>
          </a:bodyPr>
          <a:lstStyle>
            <a:lvl1pPr lvl="0" algn="l">
              <a:lnSpc>
                <a:spcPct val="100000"/>
              </a:lnSpc>
              <a:spcBef>
                <a:spcPts val="0"/>
              </a:spcBef>
              <a:spcAft>
                <a:spcPts val="0"/>
              </a:spcAft>
              <a:buClr>
                <a:srgbClr val="000000"/>
              </a:buClr>
              <a:buSzPts val="4000"/>
              <a:buFont typeface="Times New Roman"/>
              <a:buNone/>
              <a:defRPr sz="4000" b="1" cap="none"/>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2" name="Google Shape;22;p6"/>
          <p:cNvSpPr txBox="1">
            <a:spLocks noGrp="1"/>
          </p:cNvSpPr>
          <p:nvPr>
            <p:ph type="body" idx="1"/>
          </p:nvPr>
        </p:nvSpPr>
        <p:spPr>
          <a:xfrm>
            <a:off x="2600325" y="13951745"/>
            <a:ext cx="27981276" cy="7200901"/>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400"/>
              </a:spcBef>
              <a:spcAft>
                <a:spcPts val="0"/>
              </a:spcAft>
              <a:buClr>
                <a:srgbClr val="000000"/>
              </a:buClr>
              <a:buSzPts val="2000"/>
              <a:buFont typeface="Times New Roman"/>
              <a:buNone/>
              <a:defRPr sz="2000"/>
            </a:lvl1pPr>
            <a:lvl2pPr marL="914400" lvl="1" indent="-228600" algn="l">
              <a:lnSpc>
                <a:spcPct val="100000"/>
              </a:lnSpc>
              <a:spcBef>
                <a:spcPts val="400"/>
              </a:spcBef>
              <a:spcAft>
                <a:spcPts val="0"/>
              </a:spcAft>
              <a:buClr>
                <a:srgbClr val="000000"/>
              </a:buClr>
              <a:buSzPts val="2000"/>
              <a:buFont typeface="Times New Roman"/>
              <a:buNone/>
              <a:defRPr sz="2000"/>
            </a:lvl2pPr>
            <a:lvl3pPr marL="1371600" lvl="2" indent="-228600" algn="l">
              <a:lnSpc>
                <a:spcPct val="100000"/>
              </a:lnSpc>
              <a:spcBef>
                <a:spcPts val="400"/>
              </a:spcBef>
              <a:spcAft>
                <a:spcPts val="0"/>
              </a:spcAft>
              <a:buClr>
                <a:srgbClr val="000000"/>
              </a:buClr>
              <a:buSzPts val="2000"/>
              <a:buFont typeface="Times New Roman"/>
              <a:buNone/>
              <a:defRPr sz="2000"/>
            </a:lvl3pPr>
            <a:lvl4pPr marL="1828800" lvl="3" indent="-228600" algn="l">
              <a:lnSpc>
                <a:spcPct val="100000"/>
              </a:lnSpc>
              <a:spcBef>
                <a:spcPts val="400"/>
              </a:spcBef>
              <a:spcAft>
                <a:spcPts val="0"/>
              </a:spcAft>
              <a:buClr>
                <a:srgbClr val="000000"/>
              </a:buClr>
              <a:buSzPts val="2000"/>
              <a:buFont typeface="Times New Roman"/>
              <a:buNone/>
              <a:defRPr sz="2000"/>
            </a:lvl4pPr>
            <a:lvl5pPr marL="2286000" lvl="4" indent="-228600" algn="l">
              <a:lnSpc>
                <a:spcPct val="100000"/>
              </a:lnSpc>
              <a:spcBef>
                <a:spcPts val="400"/>
              </a:spcBef>
              <a:spcAft>
                <a:spcPts val="0"/>
              </a:spcAft>
              <a:buClr>
                <a:srgbClr val="000000"/>
              </a:buClr>
              <a:buSzPts val="2000"/>
              <a:buFont typeface="Times New Roman"/>
              <a:buNone/>
              <a:defRPr sz="2000"/>
            </a:lvl5pPr>
            <a:lvl6pPr marL="2743200" lvl="5" indent="-342900" algn="l">
              <a:lnSpc>
                <a:spcPct val="100000"/>
              </a:lnSpc>
              <a:spcBef>
                <a:spcPts val="3500"/>
              </a:spcBef>
              <a:spcAft>
                <a:spcPts val="0"/>
              </a:spcAft>
              <a:buClr>
                <a:srgbClr val="000000"/>
              </a:buClr>
              <a:buSzPts val="1800"/>
              <a:buChar char="»"/>
              <a:defRPr/>
            </a:lvl6pPr>
            <a:lvl7pPr marL="3200400" lvl="6" indent="-342900" algn="l">
              <a:lnSpc>
                <a:spcPct val="100000"/>
              </a:lnSpc>
              <a:spcBef>
                <a:spcPts val="3500"/>
              </a:spcBef>
              <a:spcAft>
                <a:spcPts val="0"/>
              </a:spcAft>
              <a:buClr>
                <a:srgbClr val="000000"/>
              </a:buClr>
              <a:buSzPts val="1800"/>
              <a:buChar char="»"/>
              <a:defRPr/>
            </a:lvl7pPr>
            <a:lvl8pPr marL="3657600" lvl="7" indent="-342900" algn="l">
              <a:lnSpc>
                <a:spcPct val="100000"/>
              </a:lnSpc>
              <a:spcBef>
                <a:spcPts val="3500"/>
              </a:spcBef>
              <a:spcAft>
                <a:spcPts val="0"/>
              </a:spcAft>
              <a:buClr>
                <a:srgbClr val="000000"/>
              </a:buClr>
              <a:buSzPts val="1800"/>
              <a:buChar char="»"/>
              <a:defRPr/>
            </a:lvl8pPr>
            <a:lvl9pPr marL="4114800" lvl="8" indent="-342900" algn="l">
              <a:lnSpc>
                <a:spcPct val="100000"/>
              </a:lnSpc>
              <a:spcBef>
                <a:spcPts val="3500"/>
              </a:spcBef>
              <a:spcAft>
                <a:spcPts val="0"/>
              </a:spcAft>
              <a:buClr>
                <a:srgbClr val="000000"/>
              </a:buClr>
              <a:buSzPts val="1800"/>
              <a:buChar char="»"/>
              <a:defRPr/>
            </a:lvl9pPr>
          </a:lstStyle>
          <a:p>
            <a:endParaRPr/>
          </a:p>
        </p:txBody>
      </p:sp>
      <p:sp>
        <p:nvSpPr>
          <p:cNvPr id="23" name="Google Shape;23;p6"/>
          <p:cNvSpPr txBox="1">
            <a:spLocks noGrp="1"/>
          </p:cNvSpPr>
          <p:nvPr>
            <p:ph type="sldNum" idx="12"/>
          </p:nvPr>
        </p:nvSpPr>
        <p:spPr>
          <a:xfrm>
            <a:off x="21214080" y="29634178"/>
            <a:ext cx="10241281" cy="1752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marL="0" lvl="1"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marL="0" lvl="2"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marL="0" lvl="3"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marL="0" lvl="4"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marL="0" lvl="5"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marL="0" lvl="6"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marL="0" lvl="7"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marL="0" lvl="8"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1646239" y="1319212"/>
            <a:ext cx="29625926" cy="5486401"/>
          </a:xfrm>
          <a:prstGeom prst="rect">
            <a:avLst/>
          </a:prstGeom>
          <a:noFill/>
          <a:ln>
            <a:noFill/>
          </a:ln>
        </p:spPr>
        <p:txBody>
          <a:bodyPr spcFirstLastPara="1" wrap="square" lIns="45700" tIns="45700" rIns="45700" bIns="45700" anchor="t"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6" name="Google Shape;26;p7"/>
          <p:cNvSpPr txBox="1">
            <a:spLocks noGrp="1"/>
          </p:cNvSpPr>
          <p:nvPr>
            <p:ph type="body" idx="1"/>
          </p:nvPr>
        </p:nvSpPr>
        <p:spPr>
          <a:xfrm>
            <a:off x="1646239" y="7681913"/>
            <a:ext cx="14736763" cy="21724146"/>
          </a:xfrm>
          <a:prstGeom prst="rect">
            <a:avLst/>
          </a:prstGeom>
          <a:noFill/>
          <a:ln>
            <a:noFill/>
          </a:ln>
        </p:spPr>
        <p:txBody>
          <a:bodyPr spcFirstLastPara="1" wrap="square" lIns="45700" tIns="45700" rIns="45700" bIns="45700" anchor="t" anchorCtr="0">
            <a:normAutofit/>
          </a:bodyPr>
          <a:lstStyle>
            <a:lvl1pPr marL="457200" lvl="0" indent="-406400" algn="l">
              <a:lnSpc>
                <a:spcPct val="100000"/>
              </a:lnSpc>
              <a:spcBef>
                <a:spcPts val="600"/>
              </a:spcBef>
              <a:spcAft>
                <a:spcPts val="0"/>
              </a:spcAft>
              <a:buClr>
                <a:srgbClr val="000000"/>
              </a:buClr>
              <a:buSzPts val="2800"/>
              <a:buFont typeface="Times New Roman"/>
              <a:buChar char="•"/>
              <a:defRPr sz="2800"/>
            </a:lvl1pPr>
            <a:lvl2pPr marL="914400" lvl="1" indent="-406400" algn="l">
              <a:lnSpc>
                <a:spcPct val="100000"/>
              </a:lnSpc>
              <a:spcBef>
                <a:spcPts val="600"/>
              </a:spcBef>
              <a:spcAft>
                <a:spcPts val="0"/>
              </a:spcAft>
              <a:buClr>
                <a:srgbClr val="000000"/>
              </a:buClr>
              <a:buSzPts val="2800"/>
              <a:buFont typeface="Times New Roman"/>
              <a:buChar char="–"/>
              <a:defRPr sz="2800"/>
            </a:lvl2pPr>
            <a:lvl3pPr marL="1371600" lvl="2" indent="-406400" algn="l">
              <a:lnSpc>
                <a:spcPct val="100000"/>
              </a:lnSpc>
              <a:spcBef>
                <a:spcPts val="600"/>
              </a:spcBef>
              <a:spcAft>
                <a:spcPts val="0"/>
              </a:spcAft>
              <a:buClr>
                <a:srgbClr val="000000"/>
              </a:buClr>
              <a:buSzPts val="2800"/>
              <a:buFont typeface="Times New Roman"/>
              <a:buChar char="•"/>
              <a:defRPr sz="2800"/>
            </a:lvl3pPr>
            <a:lvl4pPr marL="1828800" lvl="3" indent="-406400" algn="l">
              <a:lnSpc>
                <a:spcPct val="100000"/>
              </a:lnSpc>
              <a:spcBef>
                <a:spcPts val="600"/>
              </a:spcBef>
              <a:spcAft>
                <a:spcPts val="0"/>
              </a:spcAft>
              <a:buClr>
                <a:srgbClr val="000000"/>
              </a:buClr>
              <a:buSzPts val="2800"/>
              <a:buFont typeface="Times New Roman"/>
              <a:buChar char="–"/>
              <a:defRPr sz="2800"/>
            </a:lvl4pPr>
            <a:lvl5pPr marL="2286000" lvl="4" indent="-406400" algn="l">
              <a:lnSpc>
                <a:spcPct val="100000"/>
              </a:lnSpc>
              <a:spcBef>
                <a:spcPts val="600"/>
              </a:spcBef>
              <a:spcAft>
                <a:spcPts val="0"/>
              </a:spcAft>
              <a:buClr>
                <a:srgbClr val="000000"/>
              </a:buClr>
              <a:buSzPts val="2800"/>
              <a:buFont typeface="Times New Roman"/>
              <a:buChar char="»"/>
              <a:defRPr sz="2800"/>
            </a:lvl5pPr>
            <a:lvl6pPr marL="2743200" lvl="5" indent="-342900" algn="l">
              <a:lnSpc>
                <a:spcPct val="100000"/>
              </a:lnSpc>
              <a:spcBef>
                <a:spcPts val="3500"/>
              </a:spcBef>
              <a:spcAft>
                <a:spcPts val="0"/>
              </a:spcAft>
              <a:buClr>
                <a:srgbClr val="000000"/>
              </a:buClr>
              <a:buSzPts val="1800"/>
              <a:buChar char="»"/>
              <a:defRPr/>
            </a:lvl6pPr>
            <a:lvl7pPr marL="3200400" lvl="6" indent="-342900" algn="l">
              <a:lnSpc>
                <a:spcPct val="100000"/>
              </a:lnSpc>
              <a:spcBef>
                <a:spcPts val="3500"/>
              </a:spcBef>
              <a:spcAft>
                <a:spcPts val="0"/>
              </a:spcAft>
              <a:buClr>
                <a:srgbClr val="000000"/>
              </a:buClr>
              <a:buSzPts val="1800"/>
              <a:buChar char="»"/>
              <a:defRPr/>
            </a:lvl7pPr>
            <a:lvl8pPr marL="3657600" lvl="7" indent="-342900" algn="l">
              <a:lnSpc>
                <a:spcPct val="100000"/>
              </a:lnSpc>
              <a:spcBef>
                <a:spcPts val="3500"/>
              </a:spcBef>
              <a:spcAft>
                <a:spcPts val="0"/>
              </a:spcAft>
              <a:buClr>
                <a:srgbClr val="000000"/>
              </a:buClr>
              <a:buSzPts val="1800"/>
              <a:buChar char="»"/>
              <a:defRPr/>
            </a:lvl8pPr>
            <a:lvl9pPr marL="4114800" lvl="8" indent="-342900" algn="l">
              <a:lnSpc>
                <a:spcPct val="100000"/>
              </a:lnSpc>
              <a:spcBef>
                <a:spcPts val="3500"/>
              </a:spcBef>
              <a:spcAft>
                <a:spcPts val="0"/>
              </a:spcAft>
              <a:buClr>
                <a:srgbClr val="000000"/>
              </a:buClr>
              <a:buSzPts val="1800"/>
              <a:buChar char="»"/>
              <a:defRPr/>
            </a:lvl9pPr>
          </a:lstStyle>
          <a:p>
            <a:endParaRPr/>
          </a:p>
        </p:txBody>
      </p:sp>
      <p:sp>
        <p:nvSpPr>
          <p:cNvPr id="27" name="Google Shape;27;p7"/>
          <p:cNvSpPr txBox="1">
            <a:spLocks noGrp="1"/>
          </p:cNvSpPr>
          <p:nvPr>
            <p:ph type="sldNum" idx="12"/>
          </p:nvPr>
        </p:nvSpPr>
        <p:spPr>
          <a:xfrm>
            <a:off x="21214080" y="29634178"/>
            <a:ext cx="10241281" cy="1752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marL="0" lvl="1"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marL="0" lvl="2"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marL="0" lvl="3"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marL="0" lvl="4"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marL="0" lvl="5"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marL="0" lvl="6"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marL="0" lvl="7"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marL="0" lvl="8"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8"/>
        <p:cNvGrpSpPr/>
        <p:nvPr/>
      </p:nvGrpSpPr>
      <p:grpSpPr>
        <a:xfrm>
          <a:off x="0" y="0"/>
          <a:ext cx="0" cy="0"/>
          <a:chOff x="0" y="0"/>
          <a:chExt cx="0" cy="0"/>
        </a:xfrm>
      </p:grpSpPr>
      <p:sp>
        <p:nvSpPr>
          <p:cNvPr id="29" name="Google Shape;29;p8"/>
          <p:cNvSpPr txBox="1">
            <a:spLocks noGrp="1"/>
          </p:cNvSpPr>
          <p:nvPr>
            <p:ph type="title"/>
          </p:nvPr>
        </p:nvSpPr>
        <p:spPr>
          <a:xfrm>
            <a:off x="1646239" y="1319212"/>
            <a:ext cx="29625926" cy="5486401"/>
          </a:xfrm>
          <a:prstGeom prst="rect">
            <a:avLst/>
          </a:prstGeom>
          <a:noFill/>
          <a:ln>
            <a:noFill/>
          </a:ln>
        </p:spPr>
        <p:txBody>
          <a:bodyPr spcFirstLastPara="1" wrap="square" lIns="45700" tIns="45700" rIns="45700" bIns="45700" anchor="t"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0" name="Google Shape;30;p8"/>
          <p:cNvSpPr txBox="1">
            <a:spLocks noGrp="1"/>
          </p:cNvSpPr>
          <p:nvPr>
            <p:ph type="body" idx="1"/>
          </p:nvPr>
        </p:nvSpPr>
        <p:spPr>
          <a:xfrm>
            <a:off x="1646238" y="7367588"/>
            <a:ext cx="14544677" cy="3071814"/>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500"/>
              </a:spcBef>
              <a:spcAft>
                <a:spcPts val="0"/>
              </a:spcAft>
              <a:buClr>
                <a:srgbClr val="000000"/>
              </a:buClr>
              <a:buSzPts val="2400"/>
              <a:buFont typeface="Times New Roman"/>
              <a:buNone/>
              <a:defRPr sz="2400" b="1"/>
            </a:lvl1pPr>
            <a:lvl2pPr marL="914400" lvl="1" indent="-228600" algn="l">
              <a:lnSpc>
                <a:spcPct val="100000"/>
              </a:lnSpc>
              <a:spcBef>
                <a:spcPts val="500"/>
              </a:spcBef>
              <a:spcAft>
                <a:spcPts val="0"/>
              </a:spcAft>
              <a:buClr>
                <a:srgbClr val="000000"/>
              </a:buClr>
              <a:buSzPts val="2400"/>
              <a:buFont typeface="Times New Roman"/>
              <a:buNone/>
              <a:defRPr sz="2400" b="1"/>
            </a:lvl2pPr>
            <a:lvl3pPr marL="1371600" lvl="2" indent="-228600" algn="l">
              <a:lnSpc>
                <a:spcPct val="100000"/>
              </a:lnSpc>
              <a:spcBef>
                <a:spcPts val="500"/>
              </a:spcBef>
              <a:spcAft>
                <a:spcPts val="0"/>
              </a:spcAft>
              <a:buClr>
                <a:srgbClr val="000000"/>
              </a:buClr>
              <a:buSzPts val="2400"/>
              <a:buFont typeface="Times New Roman"/>
              <a:buNone/>
              <a:defRPr sz="2400" b="1"/>
            </a:lvl3pPr>
            <a:lvl4pPr marL="1828800" lvl="3" indent="-228600" algn="l">
              <a:lnSpc>
                <a:spcPct val="100000"/>
              </a:lnSpc>
              <a:spcBef>
                <a:spcPts val="500"/>
              </a:spcBef>
              <a:spcAft>
                <a:spcPts val="0"/>
              </a:spcAft>
              <a:buClr>
                <a:srgbClr val="000000"/>
              </a:buClr>
              <a:buSzPts val="2400"/>
              <a:buFont typeface="Times New Roman"/>
              <a:buNone/>
              <a:defRPr sz="2400" b="1"/>
            </a:lvl4pPr>
            <a:lvl5pPr marL="2286000" lvl="4" indent="-228600" algn="l">
              <a:lnSpc>
                <a:spcPct val="100000"/>
              </a:lnSpc>
              <a:spcBef>
                <a:spcPts val="500"/>
              </a:spcBef>
              <a:spcAft>
                <a:spcPts val="0"/>
              </a:spcAft>
              <a:buClr>
                <a:srgbClr val="000000"/>
              </a:buClr>
              <a:buSzPts val="2400"/>
              <a:buFont typeface="Times New Roman"/>
              <a:buNone/>
              <a:defRPr sz="2400" b="1"/>
            </a:lvl5pPr>
            <a:lvl6pPr marL="2743200" lvl="5" indent="-342900" algn="l">
              <a:lnSpc>
                <a:spcPct val="100000"/>
              </a:lnSpc>
              <a:spcBef>
                <a:spcPts val="3500"/>
              </a:spcBef>
              <a:spcAft>
                <a:spcPts val="0"/>
              </a:spcAft>
              <a:buClr>
                <a:srgbClr val="000000"/>
              </a:buClr>
              <a:buSzPts val="1800"/>
              <a:buChar char="»"/>
              <a:defRPr/>
            </a:lvl6pPr>
            <a:lvl7pPr marL="3200400" lvl="6" indent="-342900" algn="l">
              <a:lnSpc>
                <a:spcPct val="100000"/>
              </a:lnSpc>
              <a:spcBef>
                <a:spcPts val="3500"/>
              </a:spcBef>
              <a:spcAft>
                <a:spcPts val="0"/>
              </a:spcAft>
              <a:buClr>
                <a:srgbClr val="000000"/>
              </a:buClr>
              <a:buSzPts val="1800"/>
              <a:buChar char="»"/>
              <a:defRPr/>
            </a:lvl7pPr>
            <a:lvl8pPr marL="3657600" lvl="7" indent="-342900" algn="l">
              <a:lnSpc>
                <a:spcPct val="100000"/>
              </a:lnSpc>
              <a:spcBef>
                <a:spcPts val="3500"/>
              </a:spcBef>
              <a:spcAft>
                <a:spcPts val="0"/>
              </a:spcAft>
              <a:buClr>
                <a:srgbClr val="000000"/>
              </a:buClr>
              <a:buSzPts val="1800"/>
              <a:buChar char="»"/>
              <a:defRPr/>
            </a:lvl8pPr>
            <a:lvl9pPr marL="4114800" lvl="8" indent="-342900" algn="l">
              <a:lnSpc>
                <a:spcPct val="100000"/>
              </a:lnSpc>
              <a:spcBef>
                <a:spcPts val="3500"/>
              </a:spcBef>
              <a:spcAft>
                <a:spcPts val="0"/>
              </a:spcAft>
              <a:buClr>
                <a:srgbClr val="000000"/>
              </a:buClr>
              <a:buSzPts val="1800"/>
              <a:buChar char="»"/>
              <a:defRPr/>
            </a:lvl9pPr>
          </a:lstStyle>
          <a:p>
            <a:endParaRPr/>
          </a:p>
        </p:txBody>
      </p:sp>
      <p:sp>
        <p:nvSpPr>
          <p:cNvPr id="31" name="Google Shape;31;p8"/>
          <p:cNvSpPr txBox="1">
            <a:spLocks noGrp="1"/>
          </p:cNvSpPr>
          <p:nvPr>
            <p:ph type="body" idx="2"/>
          </p:nvPr>
        </p:nvSpPr>
        <p:spPr>
          <a:xfrm>
            <a:off x="16722725" y="7367588"/>
            <a:ext cx="14549438" cy="3071814"/>
          </a:xfrm>
          <a:prstGeom prst="rect">
            <a:avLst/>
          </a:prstGeom>
          <a:noFill/>
          <a:ln>
            <a:noFill/>
          </a:ln>
        </p:spPr>
        <p:txBody>
          <a:bodyPr spcFirstLastPara="1" wrap="square" lIns="45700" tIns="45700" rIns="45700" bIns="45700" anchor="b" anchorCtr="0">
            <a:normAutofit/>
          </a:bodyPr>
          <a:lstStyle>
            <a:lvl1pPr marL="457200" lvl="0" indent="-342900" algn="l">
              <a:lnSpc>
                <a:spcPct val="100000"/>
              </a:lnSpc>
              <a:spcBef>
                <a:spcPts val="3500"/>
              </a:spcBef>
              <a:spcAft>
                <a:spcPts val="0"/>
              </a:spcAft>
              <a:buClr>
                <a:srgbClr val="000000"/>
              </a:buClr>
              <a:buSzPts val="1800"/>
              <a:buChar char="•"/>
              <a:defRPr/>
            </a:lvl1pPr>
            <a:lvl2pPr marL="914400" lvl="1" indent="-342900" algn="l">
              <a:lnSpc>
                <a:spcPct val="100000"/>
              </a:lnSpc>
              <a:spcBef>
                <a:spcPts val="3500"/>
              </a:spcBef>
              <a:spcAft>
                <a:spcPts val="0"/>
              </a:spcAft>
              <a:buClr>
                <a:srgbClr val="000000"/>
              </a:buClr>
              <a:buSzPts val="1800"/>
              <a:buChar char="–"/>
              <a:defRPr/>
            </a:lvl2pPr>
            <a:lvl3pPr marL="1371600" lvl="2" indent="-342900" algn="l">
              <a:lnSpc>
                <a:spcPct val="100000"/>
              </a:lnSpc>
              <a:spcBef>
                <a:spcPts val="3500"/>
              </a:spcBef>
              <a:spcAft>
                <a:spcPts val="0"/>
              </a:spcAft>
              <a:buClr>
                <a:srgbClr val="000000"/>
              </a:buClr>
              <a:buSzPts val="1800"/>
              <a:buChar char="•"/>
              <a:defRPr/>
            </a:lvl3pPr>
            <a:lvl4pPr marL="1828800" lvl="3" indent="-342900" algn="l">
              <a:lnSpc>
                <a:spcPct val="100000"/>
              </a:lnSpc>
              <a:spcBef>
                <a:spcPts val="3500"/>
              </a:spcBef>
              <a:spcAft>
                <a:spcPts val="0"/>
              </a:spcAft>
              <a:buClr>
                <a:srgbClr val="000000"/>
              </a:buClr>
              <a:buSzPts val="1800"/>
              <a:buChar char="–"/>
              <a:defRPr/>
            </a:lvl4pPr>
            <a:lvl5pPr marL="2286000" lvl="4" indent="-342900" algn="l">
              <a:lnSpc>
                <a:spcPct val="100000"/>
              </a:lnSpc>
              <a:spcBef>
                <a:spcPts val="3500"/>
              </a:spcBef>
              <a:spcAft>
                <a:spcPts val="0"/>
              </a:spcAft>
              <a:buClr>
                <a:srgbClr val="000000"/>
              </a:buClr>
              <a:buSzPts val="1800"/>
              <a:buChar char="»"/>
              <a:defRPr/>
            </a:lvl5pPr>
            <a:lvl6pPr marL="2743200" lvl="5" indent="-342900" algn="l">
              <a:lnSpc>
                <a:spcPct val="100000"/>
              </a:lnSpc>
              <a:spcBef>
                <a:spcPts val="3500"/>
              </a:spcBef>
              <a:spcAft>
                <a:spcPts val="0"/>
              </a:spcAft>
              <a:buClr>
                <a:srgbClr val="000000"/>
              </a:buClr>
              <a:buSzPts val="1800"/>
              <a:buChar char="»"/>
              <a:defRPr/>
            </a:lvl6pPr>
            <a:lvl7pPr marL="3200400" lvl="6" indent="-342900" algn="l">
              <a:lnSpc>
                <a:spcPct val="100000"/>
              </a:lnSpc>
              <a:spcBef>
                <a:spcPts val="3500"/>
              </a:spcBef>
              <a:spcAft>
                <a:spcPts val="0"/>
              </a:spcAft>
              <a:buClr>
                <a:srgbClr val="000000"/>
              </a:buClr>
              <a:buSzPts val="1800"/>
              <a:buChar char="»"/>
              <a:defRPr/>
            </a:lvl7pPr>
            <a:lvl8pPr marL="3657600" lvl="7" indent="-342900" algn="l">
              <a:lnSpc>
                <a:spcPct val="100000"/>
              </a:lnSpc>
              <a:spcBef>
                <a:spcPts val="3500"/>
              </a:spcBef>
              <a:spcAft>
                <a:spcPts val="0"/>
              </a:spcAft>
              <a:buClr>
                <a:srgbClr val="000000"/>
              </a:buClr>
              <a:buSzPts val="1800"/>
              <a:buChar char="»"/>
              <a:defRPr/>
            </a:lvl8pPr>
            <a:lvl9pPr marL="4114800" lvl="8" indent="-342900" algn="l">
              <a:lnSpc>
                <a:spcPct val="100000"/>
              </a:lnSpc>
              <a:spcBef>
                <a:spcPts val="3500"/>
              </a:spcBef>
              <a:spcAft>
                <a:spcPts val="0"/>
              </a:spcAft>
              <a:buClr>
                <a:srgbClr val="000000"/>
              </a:buClr>
              <a:buSzPts val="1800"/>
              <a:buChar char="»"/>
              <a:defRPr/>
            </a:lvl9pPr>
          </a:lstStyle>
          <a:p>
            <a:endParaRPr/>
          </a:p>
        </p:txBody>
      </p:sp>
      <p:sp>
        <p:nvSpPr>
          <p:cNvPr id="32" name="Google Shape;32;p8"/>
          <p:cNvSpPr txBox="1">
            <a:spLocks noGrp="1"/>
          </p:cNvSpPr>
          <p:nvPr>
            <p:ph type="sldNum" idx="12"/>
          </p:nvPr>
        </p:nvSpPr>
        <p:spPr>
          <a:xfrm>
            <a:off x="21214080" y="29634178"/>
            <a:ext cx="10241281" cy="1752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marL="0" lvl="1"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marL="0" lvl="2"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marL="0" lvl="3"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marL="0" lvl="4"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marL="0" lvl="5"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marL="0" lvl="6"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marL="0" lvl="7"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marL="0" lvl="8"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1646239" y="1319212"/>
            <a:ext cx="29625926" cy="5486401"/>
          </a:xfrm>
          <a:prstGeom prst="rect">
            <a:avLst/>
          </a:prstGeom>
          <a:noFill/>
          <a:ln>
            <a:noFill/>
          </a:ln>
        </p:spPr>
        <p:txBody>
          <a:bodyPr spcFirstLastPara="1" wrap="square" lIns="45700" tIns="45700" rIns="45700" bIns="45700" anchor="t"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5" name="Google Shape;35;p9"/>
          <p:cNvSpPr txBox="1">
            <a:spLocks noGrp="1"/>
          </p:cNvSpPr>
          <p:nvPr>
            <p:ph type="sldNum" idx="12"/>
          </p:nvPr>
        </p:nvSpPr>
        <p:spPr>
          <a:xfrm>
            <a:off x="21214080" y="29634178"/>
            <a:ext cx="10241281" cy="1752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marL="0" lvl="1"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marL="0" lvl="2"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marL="0" lvl="3"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marL="0" lvl="4"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marL="0" lvl="5"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marL="0" lvl="6"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marL="0" lvl="7"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marL="0" lvl="8"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6"/>
        <p:cNvGrpSpPr/>
        <p:nvPr/>
      </p:nvGrpSpPr>
      <p:grpSpPr>
        <a:xfrm>
          <a:off x="0" y="0"/>
          <a:ext cx="0" cy="0"/>
          <a:chOff x="0" y="0"/>
          <a:chExt cx="0" cy="0"/>
        </a:xfrm>
      </p:grpSpPr>
      <p:sp>
        <p:nvSpPr>
          <p:cNvPr id="37" name="Google Shape;37;p10"/>
          <p:cNvSpPr txBox="1">
            <a:spLocks noGrp="1"/>
          </p:cNvSpPr>
          <p:nvPr>
            <p:ph type="sldNum" idx="12"/>
          </p:nvPr>
        </p:nvSpPr>
        <p:spPr>
          <a:xfrm>
            <a:off x="21214080" y="29634178"/>
            <a:ext cx="10241281" cy="1752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marL="0" lvl="1"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marL="0" lvl="2"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marL="0" lvl="3"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marL="0" lvl="4"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marL="0" lvl="5"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marL="0" lvl="6"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marL="0" lvl="7"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marL="0" lvl="8"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38"/>
        <p:cNvGrpSpPr/>
        <p:nvPr/>
      </p:nvGrpSpPr>
      <p:grpSpPr>
        <a:xfrm>
          <a:off x="0" y="0"/>
          <a:ext cx="0" cy="0"/>
          <a:chOff x="0" y="0"/>
          <a:chExt cx="0" cy="0"/>
        </a:xfrm>
      </p:grpSpPr>
      <p:sp>
        <p:nvSpPr>
          <p:cNvPr id="39" name="Google Shape;39;p11"/>
          <p:cNvSpPr txBox="1">
            <a:spLocks noGrp="1"/>
          </p:cNvSpPr>
          <p:nvPr>
            <p:ph type="title"/>
          </p:nvPr>
        </p:nvSpPr>
        <p:spPr>
          <a:xfrm>
            <a:off x="1646238" y="1309688"/>
            <a:ext cx="10829926" cy="5579271"/>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000000"/>
              </a:buClr>
              <a:buSzPts val="2000"/>
              <a:buFont typeface="Times New Roman"/>
              <a:buNone/>
              <a:defRPr sz="2000" b="1"/>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0" name="Google Shape;40;p11"/>
          <p:cNvSpPr txBox="1">
            <a:spLocks noGrp="1"/>
          </p:cNvSpPr>
          <p:nvPr>
            <p:ph type="body" idx="1"/>
          </p:nvPr>
        </p:nvSpPr>
        <p:spPr>
          <a:xfrm>
            <a:off x="12869863" y="1309688"/>
            <a:ext cx="18402301" cy="28096370"/>
          </a:xfrm>
          <a:prstGeom prst="rect">
            <a:avLst/>
          </a:prstGeom>
          <a:noFill/>
          <a:ln>
            <a:noFill/>
          </a:ln>
        </p:spPr>
        <p:txBody>
          <a:bodyPr spcFirstLastPara="1" wrap="square" lIns="45700" tIns="45700" rIns="45700" bIns="45700" anchor="t" anchorCtr="0">
            <a:normAutofit/>
          </a:bodyPr>
          <a:lstStyle>
            <a:lvl1pPr marL="457200" lvl="0" indent="-431800" algn="l">
              <a:lnSpc>
                <a:spcPct val="100000"/>
              </a:lnSpc>
              <a:spcBef>
                <a:spcPts val="700"/>
              </a:spcBef>
              <a:spcAft>
                <a:spcPts val="0"/>
              </a:spcAft>
              <a:buClr>
                <a:srgbClr val="000000"/>
              </a:buClr>
              <a:buSzPts val="3200"/>
              <a:buFont typeface="Times New Roman"/>
              <a:buChar char="•"/>
              <a:defRPr sz="3200"/>
            </a:lvl1pPr>
            <a:lvl2pPr marL="914400" lvl="1" indent="-431800" algn="l">
              <a:lnSpc>
                <a:spcPct val="100000"/>
              </a:lnSpc>
              <a:spcBef>
                <a:spcPts val="700"/>
              </a:spcBef>
              <a:spcAft>
                <a:spcPts val="0"/>
              </a:spcAft>
              <a:buClr>
                <a:srgbClr val="000000"/>
              </a:buClr>
              <a:buSzPts val="3200"/>
              <a:buFont typeface="Times New Roman"/>
              <a:buChar char="–"/>
              <a:defRPr sz="3200"/>
            </a:lvl2pPr>
            <a:lvl3pPr marL="1371600" lvl="2" indent="-431800" algn="l">
              <a:lnSpc>
                <a:spcPct val="100000"/>
              </a:lnSpc>
              <a:spcBef>
                <a:spcPts val="700"/>
              </a:spcBef>
              <a:spcAft>
                <a:spcPts val="0"/>
              </a:spcAft>
              <a:buClr>
                <a:srgbClr val="000000"/>
              </a:buClr>
              <a:buSzPts val="3200"/>
              <a:buFont typeface="Times New Roman"/>
              <a:buChar char="•"/>
              <a:defRPr sz="3200"/>
            </a:lvl3pPr>
            <a:lvl4pPr marL="1828800" lvl="3" indent="-431800" algn="l">
              <a:lnSpc>
                <a:spcPct val="100000"/>
              </a:lnSpc>
              <a:spcBef>
                <a:spcPts val="700"/>
              </a:spcBef>
              <a:spcAft>
                <a:spcPts val="0"/>
              </a:spcAft>
              <a:buClr>
                <a:srgbClr val="000000"/>
              </a:buClr>
              <a:buSzPts val="3200"/>
              <a:buFont typeface="Times New Roman"/>
              <a:buChar char="–"/>
              <a:defRPr sz="3200"/>
            </a:lvl4pPr>
            <a:lvl5pPr marL="2286000" lvl="4" indent="-431800" algn="l">
              <a:lnSpc>
                <a:spcPct val="100000"/>
              </a:lnSpc>
              <a:spcBef>
                <a:spcPts val="700"/>
              </a:spcBef>
              <a:spcAft>
                <a:spcPts val="0"/>
              </a:spcAft>
              <a:buClr>
                <a:srgbClr val="000000"/>
              </a:buClr>
              <a:buSzPts val="3200"/>
              <a:buFont typeface="Times New Roman"/>
              <a:buChar char="»"/>
              <a:defRPr sz="3200"/>
            </a:lvl5pPr>
            <a:lvl6pPr marL="2743200" lvl="5" indent="-342900" algn="l">
              <a:lnSpc>
                <a:spcPct val="100000"/>
              </a:lnSpc>
              <a:spcBef>
                <a:spcPts val="3500"/>
              </a:spcBef>
              <a:spcAft>
                <a:spcPts val="0"/>
              </a:spcAft>
              <a:buClr>
                <a:srgbClr val="000000"/>
              </a:buClr>
              <a:buSzPts val="1800"/>
              <a:buChar char="»"/>
              <a:defRPr/>
            </a:lvl6pPr>
            <a:lvl7pPr marL="3200400" lvl="6" indent="-342900" algn="l">
              <a:lnSpc>
                <a:spcPct val="100000"/>
              </a:lnSpc>
              <a:spcBef>
                <a:spcPts val="3500"/>
              </a:spcBef>
              <a:spcAft>
                <a:spcPts val="0"/>
              </a:spcAft>
              <a:buClr>
                <a:srgbClr val="000000"/>
              </a:buClr>
              <a:buSzPts val="1800"/>
              <a:buChar char="»"/>
              <a:defRPr/>
            </a:lvl7pPr>
            <a:lvl8pPr marL="3657600" lvl="7" indent="-342900" algn="l">
              <a:lnSpc>
                <a:spcPct val="100000"/>
              </a:lnSpc>
              <a:spcBef>
                <a:spcPts val="3500"/>
              </a:spcBef>
              <a:spcAft>
                <a:spcPts val="0"/>
              </a:spcAft>
              <a:buClr>
                <a:srgbClr val="000000"/>
              </a:buClr>
              <a:buSzPts val="1800"/>
              <a:buChar char="»"/>
              <a:defRPr/>
            </a:lvl8pPr>
            <a:lvl9pPr marL="4114800" lvl="8" indent="-342900" algn="l">
              <a:lnSpc>
                <a:spcPct val="100000"/>
              </a:lnSpc>
              <a:spcBef>
                <a:spcPts val="3500"/>
              </a:spcBef>
              <a:spcAft>
                <a:spcPts val="0"/>
              </a:spcAft>
              <a:buClr>
                <a:srgbClr val="000000"/>
              </a:buClr>
              <a:buSzPts val="1800"/>
              <a:buChar char="»"/>
              <a:defRPr/>
            </a:lvl9pPr>
          </a:lstStyle>
          <a:p>
            <a:endParaRPr/>
          </a:p>
        </p:txBody>
      </p:sp>
      <p:sp>
        <p:nvSpPr>
          <p:cNvPr id="41" name="Google Shape;41;p11"/>
          <p:cNvSpPr txBox="1">
            <a:spLocks noGrp="1"/>
          </p:cNvSpPr>
          <p:nvPr>
            <p:ph type="body" idx="2"/>
          </p:nvPr>
        </p:nvSpPr>
        <p:spPr>
          <a:xfrm>
            <a:off x="1646238" y="6888957"/>
            <a:ext cx="10829927" cy="22517101"/>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3500"/>
              </a:spcBef>
              <a:spcAft>
                <a:spcPts val="0"/>
              </a:spcAft>
              <a:buClr>
                <a:srgbClr val="000000"/>
              </a:buClr>
              <a:buSzPts val="1800"/>
              <a:buChar char="•"/>
              <a:defRPr/>
            </a:lvl1pPr>
            <a:lvl2pPr marL="914400" lvl="1" indent="-342900" algn="l">
              <a:lnSpc>
                <a:spcPct val="100000"/>
              </a:lnSpc>
              <a:spcBef>
                <a:spcPts val="3500"/>
              </a:spcBef>
              <a:spcAft>
                <a:spcPts val="0"/>
              </a:spcAft>
              <a:buClr>
                <a:srgbClr val="000000"/>
              </a:buClr>
              <a:buSzPts val="1800"/>
              <a:buChar char="–"/>
              <a:defRPr/>
            </a:lvl2pPr>
            <a:lvl3pPr marL="1371600" lvl="2" indent="-342900" algn="l">
              <a:lnSpc>
                <a:spcPct val="100000"/>
              </a:lnSpc>
              <a:spcBef>
                <a:spcPts val="3500"/>
              </a:spcBef>
              <a:spcAft>
                <a:spcPts val="0"/>
              </a:spcAft>
              <a:buClr>
                <a:srgbClr val="000000"/>
              </a:buClr>
              <a:buSzPts val="1800"/>
              <a:buChar char="•"/>
              <a:defRPr/>
            </a:lvl3pPr>
            <a:lvl4pPr marL="1828800" lvl="3" indent="-342900" algn="l">
              <a:lnSpc>
                <a:spcPct val="100000"/>
              </a:lnSpc>
              <a:spcBef>
                <a:spcPts val="3500"/>
              </a:spcBef>
              <a:spcAft>
                <a:spcPts val="0"/>
              </a:spcAft>
              <a:buClr>
                <a:srgbClr val="000000"/>
              </a:buClr>
              <a:buSzPts val="1800"/>
              <a:buChar char="–"/>
              <a:defRPr/>
            </a:lvl4pPr>
            <a:lvl5pPr marL="2286000" lvl="4" indent="-342900" algn="l">
              <a:lnSpc>
                <a:spcPct val="100000"/>
              </a:lnSpc>
              <a:spcBef>
                <a:spcPts val="3500"/>
              </a:spcBef>
              <a:spcAft>
                <a:spcPts val="0"/>
              </a:spcAft>
              <a:buClr>
                <a:srgbClr val="000000"/>
              </a:buClr>
              <a:buSzPts val="1800"/>
              <a:buChar char="»"/>
              <a:defRPr/>
            </a:lvl5pPr>
            <a:lvl6pPr marL="2743200" lvl="5" indent="-342900" algn="l">
              <a:lnSpc>
                <a:spcPct val="100000"/>
              </a:lnSpc>
              <a:spcBef>
                <a:spcPts val="3500"/>
              </a:spcBef>
              <a:spcAft>
                <a:spcPts val="0"/>
              </a:spcAft>
              <a:buClr>
                <a:srgbClr val="000000"/>
              </a:buClr>
              <a:buSzPts val="1800"/>
              <a:buChar char="»"/>
              <a:defRPr/>
            </a:lvl6pPr>
            <a:lvl7pPr marL="3200400" lvl="6" indent="-342900" algn="l">
              <a:lnSpc>
                <a:spcPct val="100000"/>
              </a:lnSpc>
              <a:spcBef>
                <a:spcPts val="3500"/>
              </a:spcBef>
              <a:spcAft>
                <a:spcPts val="0"/>
              </a:spcAft>
              <a:buClr>
                <a:srgbClr val="000000"/>
              </a:buClr>
              <a:buSzPts val="1800"/>
              <a:buChar char="»"/>
              <a:defRPr/>
            </a:lvl7pPr>
            <a:lvl8pPr marL="3657600" lvl="7" indent="-342900" algn="l">
              <a:lnSpc>
                <a:spcPct val="100000"/>
              </a:lnSpc>
              <a:spcBef>
                <a:spcPts val="3500"/>
              </a:spcBef>
              <a:spcAft>
                <a:spcPts val="0"/>
              </a:spcAft>
              <a:buClr>
                <a:srgbClr val="000000"/>
              </a:buClr>
              <a:buSzPts val="1800"/>
              <a:buChar char="»"/>
              <a:defRPr/>
            </a:lvl8pPr>
            <a:lvl9pPr marL="4114800" lvl="8" indent="-342900" algn="l">
              <a:lnSpc>
                <a:spcPct val="100000"/>
              </a:lnSpc>
              <a:spcBef>
                <a:spcPts val="3500"/>
              </a:spcBef>
              <a:spcAft>
                <a:spcPts val="0"/>
              </a:spcAft>
              <a:buClr>
                <a:srgbClr val="000000"/>
              </a:buClr>
              <a:buSzPts val="1800"/>
              <a:buChar char="»"/>
              <a:defRPr/>
            </a:lvl9pPr>
          </a:lstStyle>
          <a:p>
            <a:endParaRPr/>
          </a:p>
        </p:txBody>
      </p:sp>
      <p:sp>
        <p:nvSpPr>
          <p:cNvPr id="42" name="Google Shape;42;p11"/>
          <p:cNvSpPr txBox="1">
            <a:spLocks noGrp="1"/>
          </p:cNvSpPr>
          <p:nvPr>
            <p:ph type="sldNum" idx="12"/>
          </p:nvPr>
        </p:nvSpPr>
        <p:spPr>
          <a:xfrm>
            <a:off x="21214080" y="29634178"/>
            <a:ext cx="10241281" cy="17526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1pPr>
            <a:lvl2pPr marL="0" lvl="1"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2pPr>
            <a:lvl3pPr marL="0" lvl="2"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3pPr>
            <a:lvl4pPr marL="0" lvl="3"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4pPr>
            <a:lvl5pPr marL="0" lvl="4"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5pPr>
            <a:lvl6pPr marL="0" lvl="5"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6pPr>
            <a:lvl7pPr marL="0" lvl="6"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7pPr>
            <a:lvl8pPr marL="0" lvl="7"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8pPr>
            <a:lvl9pPr marL="0" lvl="8" indent="0" algn="r">
              <a:lnSpc>
                <a:spcPct val="100000"/>
              </a:lnSpc>
              <a:spcBef>
                <a:spcPts val="0"/>
              </a:spcBef>
              <a:spcAft>
                <a:spcPts val="0"/>
              </a:spcAft>
              <a:buClr>
                <a:srgbClr val="000000"/>
              </a:buClr>
              <a:buSzPts val="1200"/>
              <a:buFont typeface="Arial"/>
              <a:buNone/>
              <a:defRPr sz="1200">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BFC3DF"/>
            </a:gs>
            <a:gs pos="100000">
              <a:srgbClr val="FFFFFF"/>
            </a:gs>
          </a:gsLst>
          <a:lin ang="5400000" scaled="0"/>
        </a:gradFill>
        <a:effectLst/>
      </p:bgPr>
    </p:bg>
    <p:spTree>
      <p:nvGrpSpPr>
        <p:cNvPr id="1" name="Shape 5"/>
        <p:cNvGrpSpPr/>
        <p:nvPr/>
      </p:nvGrpSpPr>
      <p:grpSpPr>
        <a:xfrm>
          <a:off x="0" y="0"/>
          <a:ext cx="0" cy="0"/>
          <a:chOff x="0" y="0"/>
          <a:chExt cx="0" cy="0"/>
        </a:xfrm>
      </p:grpSpPr>
      <p:sp>
        <p:nvSpPr>
          <p:cNvPr id="6" name="Google Shape;6;p2"/>
          <p:cNvSpPr txBox="1"/>
          <p:nvPr/>
        </p:nvSpPr>
        <p:spPr>
          <a:xfrm>
            <a:off x="31523939" y="30279975"/>
            <a:ext cx="11812908" cy="1082552"/>
          </a:xfrm>
          <a:prstGeom prst="rect">
            <a:avLst/>
          </a:prstGeom>
          <a:noFill/>
          <a:ln>
            <a:noFill/>
          </a:ln>
        </p:spPr>
        <p:txBody>
          <a:bodyPr spcFirstLastPara="1" wrap="square" lIns="60950" tIns="60950" rIns="60950" bIns="60950" anchor="t" anchorCtr="0">
            <a:spAutoFit/>
          </a:bodyPr>
          <a:lstStyle/>
          <a:p>
            <a:pPr marL="0" marR="0" lvl="0" indent="0" algn="r" rtl="0">
              <a:lnSpc>
                <a:spcPct val="100000"/>
              </a:lnSpc>
              <a:spcBef>
                <a:spcPts val="0"/>
              </a:spcBef>
              <a:spcAft>
                <a:spcPts val="0"/>
              </a:spcAft>
              <a:buClr>
                <a:srgbClr val="000000"/>
              </a:buClr>
              <a:buSzPts val="3500"/>
              <a:buFont typeface="Times New Roman"/>
              <a:buNone/>
            </a:pPr>
            <a:r>
              <a:rPr lang="en-US" sz="3500" b="1" i="0" u="none" strike="noStrike" cap="none">
                <a:solidFill>
                  <a:srgbClr val="000000"/>
                </a:solidFill>
                <a:latin typeface="Times New Roman"/>
                <a:ea typeface="Times New Roman"/>
                <a:cs typeface="Times New Roman"/>
                <a:sym typeface="Times New Roman"/>
              </a:rPr>
              <a:t>U</a:t>
            </a:r>
            <a:r>
              <a:rPr lang="en-US" sz="3200" b="1" i="0" u="none" strike="noStrike" cap="none">
                <a:solidFill>
                  <a:srgbClr val="000000"/>
                </a:solidFill>
                <a:latin typeface="Times New Roman"/>
                <a:ea typeface="Times New Roman"/>
                <a:cs typeface="Times New Roman"/>
                <a:sym typeface="Times New Roman"/>
              </a:rPr>
              <a:t>NIFORMED</a:t>
            </a:r>
            <a:r>
              <a:rPr lang="en-US" sz="3500" b="1" i="0" u="none" strike="noStrike" cap="none">
                <a:solidFill>
                  <a:srgbClr val="000000"/>
                </a:solidFill>
                <a:latin typeface="Times New Roman"/>
                <a:ea typeface="Times New Roman"/>
                <a:cs typeface="Times New Roman"/>
                <a:sym typeface="Times New Roman"/>
              </a:rPr>
              <a:t> S</a:t>
            </a:r>
            <a:r>
              <a:rPr lang="en-US" sz="3200" b="1" i="0" u="none" strike="noStrike" cap="none">
                <a:solidFill>
                  <a:srgbClr val="000000"/>
                </a:solidFill>
                <a:latin typeface="Times New Roman"/>
                <a:ea typeface="Times New Roman"/>
                <a:cs typeface="Times New Roman"/>
                <a:sym typeface="Times New Roman"/>
              </a:rPr>
              <a:t>ERVICES</a:t>
            </a:r>
            <a:r>
              <a:rPr lang="en-US" sz="3500" b="1" i="0" u="none" strike="noStrike" cap="none">
                <a:solidFill>
                  <a:srgbClr val="000000"/>
                </a:solidFill>
                <a:latin typeface="Times New Roman"/>
                <a:ea typeface="Times New Roman"/>
                <a:cs typeface="Times New Roman"/>
                <a:sym typeface="Times New Roman"/>
              </a:rPr>
              <a:t> U</a:t>
            </a:r>
            <a:r>
              <a:rPr lang="en-US" sz="3200" b="1" i="0" u="none" strike="noStrike" cap="none">
                <a:solidFill>
                  <a:srgbClr val="000000"/>
                </a:solidFill>
                <a:latin typeface="Times New Roman"/>
                <a:ea typeface="Times New Roman"/>
                <a:cs typeface="Times New Roman"/>
                <a:sym typeface="Times New Roman"/>
              </a:rPr>
              <a:t>NIVERSITY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3200"/>
              <a:buFont typeface="Times New Roman"/>
              <a:buNone/>
            </a:pPr>
            <a:r>
              <a:rPr lang="en-US" sz="3200" b="0" i="1" u="none" strike="noStrike" cap="none">
                <a:solidFill>
                  <a:srgbClr val="000000"/>
                </a:solidFill>
                <a:latin typeface="Times New Roman"/>
                <a:ea typeface="Times New Roman"/>
                <a:cs typeface="Times New Roman"/>
                <a:sym typeface="Times New Roman"/>
              </a:rPr>
              <a:t>of the Health Sciences</a:t>
            </a:r>
            <a:endParaRPr/>
          </a:p>
        </p:txBody>
      </p:sp>
      <p:sp>
        <p:nvSpPr>
          <p:cNvPr id="7" name="Google Shape;7;p2"/>
          <p:cNvSpPr txBox="1">
            <a:spLocks noGrp="1"/>
          </p:cNvSpPr>
          <p:nvPr>
            <p:ph type="title"/>
          </p:nvPr>
        </p:nvSpPr>
        <p:spPr>
          <a:xfrm>
            <a:off x="2194560" y="441959"/>
            <a:ext cx="39502079" cy="7239001"/>
          </a:xfrm>
          <a:prstGeom prst="rect">
            <a:avLst/>
          </a:prstGeom>
          <a:noFill/>
          <a:ln>
            <a:noFill/>
          </a:ln>
        </p:spPr>
        <p:txBody>
          <a:bodyPr spcFirstLastPara="1" wrap="square" lIns="45700" tIns="45700" rIns="45700" bIns="45700" anchor="ctr" anchorCtr="0">
            <a:noAutofit/>
          </a:bodyPr>
          <a:lstStyle>
            <a:lvl1pPr marR="0" lvl="0" algn="ctr" rtl="0">
              <a:lnSpc>
                <a:spcPct val="100000"/>
              </a:lnSpc>
              <a:spcBef>
                <a:spcPts val="0"/>
              </a:spcBef>
              <a:spcAft>
                <a:spcPts val="0"/>
              </a:spcAft>
              <a:buClr>
                <a:srgbClr val="000000"/>
              </a:buClr>
              <a:buSzPts val="20000"/>
              <a:buFont typeface="Times New Roman"/>
              <a:buNone/>
              <a:defRPr sz="20000" b="0" i="0" u="none" strike="noStrike" cap="none">
                <a:solidFill>
                  <a:srgbClr val="000000"/>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20000"/>
              <a:buFont typeface="Times New Roman"/>
              <a:buNone/>
              <a:defRPr sz="20000" b="0" i="0" u="none" strike="noStrike" cap="none">
                <a:solidFill>
                  <a:srgbClr val="000000"/>
                </a:solidFill>
                <a:latin typeface="Times New Roman"/>
                <a:ea typeface="Times New Roman"/>
                <a:cs typeface="Times New Roman"/>
                <a:sym typeface="Times New Roman"/>
              </a:defRPr>
            </a:lvl2pPr>
            <a:lvl3pPr marR="0" lvl="2" algn="ctr" rtl="0">
              <a:lnSpc>
                <a:spcPct val="100000"/>
              </a:lnSpc>
              <a:spcBef>
                <a:spcPts val="0"/>
              </a:spcBef>
              <a:spcAft>
                <a:spcPts val="0"/>
              </a:spcAft>
              <a:buClr>
                <a:srgbClr val="000000"/>
              </a:buClr>
              <a:buSzPts val="20000"/>
              <a:buFont typeface="Times New Roman"/>
              <a:buNone/>
              <a:defRPr sz="20000" b="0" i="0" u="none" strike="noStrike" cap="none">
                <a:solidFill>
                  <a:srgbClr val="000000"/>
                </a:solidFill>
                <a:latin typeface="Times New Roman"/>
                <a:ea typeface="Times New Roman"/>
                <a:cs typeface="Times New Roman"/>
                <a:sym typeface="Times New Roman"/>
              </a:defRPr>
            </a:lvl3pPr>
            <a:lvl4pPr marR="0" lvl="3" algn="ctr" rtl="0">
              <a:lnSpc>
                <a:spcPct val="100000"/>
              </a:lnSpc>
              <a:spcBef>
                <a:spcPts val="0"/>
              </a:spcBef>
              <a:spcAft>
                <a:spcPts val="0"/>
              </a:spcAft>
              <a:buClr>
                <a:srgbClr val="000000"/>
              </a:buClr>
              <a:buSzPts val="20000"/>
              <a:buFont typeface="Times New Roman"/>
              <a:buNone/>
              <a:defRPr sz="20000" b="0" i="0" u="none" strike="noStrike" cap="none">
                <a:solidFill>
                  <a:srgbClr val="000000"/>
                </a:solidFill>
                <a:latin typeface="Times New Roman"/>
                <a:ea typeface="Times New Roman"/>
                <a:cs typeface="Times New Roman"/>
                <a:sym typeface="Times New Roman"/>
              </a:defRPr>
            </a:lvl4pPr>
            <a:lvl5pPr marR="0" lvl="4" algn="ctr" rtl="0">
              <a:lnSpc>
                <a:spcPct val="100000"/>
              </a:lnSpc>
              <a:spcBef>
                <a:spcPts val="0"/>
              </a:spcBef>
              <a:spcAft>
                <a:spcPts val="0"/>
              </a:spcAft>
              <a:buClr>
                <a:srgbClr val="000000"/>
              </a:buClr>
              <a:buSzPts val="20000"/>
              <a:buFont typeface="Times New Roman"/>
              <a:buNone/>
              <a:defRPr sz="20000" b="0" i="0" u="none" strike="noStrike" cap="none">
                <a:solidFill>
                  <a:srgbClr val="000000"/>
                </a:solidFill>
                <a:latin typeface="Times New Roman"/>
                <a:ea typeface="Times New Roman"/>
                <a:cs typeface="Times New Roman"/>
                <a:sym typeface="Times New Roman"/>
              </a:defRPr>
            </a:lvl5pPr>
            <a:lvl6pPr marR="0" lvl="5" algn="ctr" rtl="0">
              <a:lnSpc>
                <a:spcPct val="100000"/>
              </a:lnSpc>
              <a:spcBef>
                <a:spcPts val="0"/>
              </a:spcBef>
              <a:spcAft>
                <a:spcPts val="0"/>
              </a:spcAft>
              <a:buClr>
                <a:srgbClr val="000000"/>
              </a:buClr>
              <a:buSzPts val="20000"/>
              <a:buFont typeface="Times New Roman"/>
              <a:buNone/>
              <a:defRPr sz="20000" b="0" i="0" u="none" strike="noStrike" cap="none">
                <a:solidFill>
                  <a:srgbClr val="000000"/>
                </a:solidFill>
                <a:latin typeface="Times New Roman"/>
                <a:ea typeface="Times New Roman"/>
                <a:cs typeface="Times New Roman"/>
                <a:sym typeface="Times New Roman"/>
              </a:defRPr>
            </a:lvl6pPr>
            <a:lvl7pPr marR="0" lvl="6" algn="ctr" rtl="0">
              <a:lnSpc>
                <a:spcPct val="100000"/>
              </a:lnSpc>
              <a:spcBef>
                <a:spcPts val="0"/>
              </a:spcBef>
              <a:spcAft>
                <a:spcPts val="0"/>
              </a:spcAft>
              <a:buClr>
                <a:srgbClr val="000000"/>
              </a:buClr>
              <a:buSzPts val="20000"/>
              <a:buFont typeface="Times New Roman"/>
              <a:buNone/>
              <a:defRPr sz="20000" b="0" i="0" u="none" strike="noStrike" cap="none">
                <a:solidFill>
                  <a:srgbClr val="000000"/>
                </a:solidFill>
                <a:latin typeface="Times New Roman"/>
                <a:ea typeface="Times New Roman"/>
                <a:cs typeface="Times New Roman"/>
                <a:sym typeface="Times New Roman"/>
              </a:defRPr>
            </a:lvl7pPr>
            <a:lvl8pPr marR="0" lvl="7" algn="ctr" rtl="0">
              <a:lnSpc>
                <a:spcPct val="100000"/>
              </a:lnSpc>
              <a:spcBef>
                <a:spcPts val="0"/>
              </a:spcBef>
              <a:spcAft>
                <a:spcPts val="0"/>
              </a:spcAft>
              <a:buClr>
                <a:srgbClr val="000000"/>
              </a:buClr>
              <a:buSzPts val="20000"/>
              <a:buFont typeface="Times New Roman"/>
              <a:buNone/>
              <a:defRPr sz="20000" b="0" i="0" u="none" strike="noStrike" cap="none">
                <a:solidFill>
                  <a:srgbClr val="000000"/>
                </a:solidFill>
                <a:latin typeface="Times New Roman"/>
                <a:ea typeface="Times New Roman"/>
                <a:cs typeface="Times New Roman"/>
                <a:sym typeface="Times New Roman"/>
              </a:defRPr>
            </a:lvl8pPr>
            <a:lvl9pPr marR="0" lvl="8" algn="ctr" rtl="0">
              <a:lnSpc>
                <a:spcPct val="100000"/>
              </a:lnSpc>
              <a:spcBef>
                <a:spcPts val="0"/>
              </a:spcBef>
              <a:spcAft>
                <a:spcPts val="0"/>
              </a:spcAft>
              <a:buClr>
                <a:srgbClr val="000000"/>
              </a:buClr>
              <a:buSzPts val="20000"/>
              <a:buFont typeface="Times New Roman"/>
              <a:buNone/>
              <a:defRPr sz="20000" b="0" i="0" u="none" strike="noStrike" cap="none">
                <a:solidFill>
                  <a:srgbClr val="000000"/>
                </a:solidFill>
                <a:latin typeface="Times New Roman"/>
                <a:ea typeface="Times New Roman"/>
                <a:cs typeface="Times New Roman"/>
                <a:sym typeface="Times New Roman"/>
              </a:defRPr>
            </a:lvl9pPr>
          </a:lstStyle>
          <a:p>
            <a:endParaRPr/>
          </a:p>
        </p:txBody>
      </p:sp>
      <p:sp>
        <p:nvSpPr>
          <p:cNvPr id="8" name="Google Shape;8;p2"/>
          <p:cNvSpPr txBox="1">
            <a:spLocks noGrp="1"/>
          </p:cNvSpPr>
          <p:nvPr>
            <p:ph type="body" idx="1"/>
          </p:nvPr>
        </p:nvSpPr>
        <p:spPr>
          <a:xfrm>
            <a:off x="2194560" y="7680959"/>
            <a:ext cx="39502079" cy="25237442"/>
          </a:xfrm>
          <a:prstGeom prst="rect">
            <a:avLst/>
          </a:prstGeom>
          <a:noFill/>
          <a:ln>
            <a:noFill/>
          </a:ln>
        </p:spPr>
        <p:txBody>
          <a:bodyPr spcFirstLastPara="1" wrap="square" lIns="45700" tIns="45700" rIns="45700" bIns="45700" anchor="t" anchorCtr="0">
            <a:noAutofit/>
          </a:bodyPr>
          <a:lstStyle>
            <a:lvl1pPr marL="457200" marR="0" lvl="0" indent="-1155700" algn="l" rtl="0">
              <a:lnSpc>
                <a:spcPct val="100000"/>
              </a:lnSpc>
              <a:spcBef>
                <a:spcPts val="3500"/>
              </a:spcBef>
              <a:spcAft>
                <a:spcPts val="0"/>
              </a:spcAft>
              <a:buClr>
                <a:srgbClr val="000000"/>
              </a:buClr>
              <a:buSzPts val="14600"/>
              <a:buFont typeface="Times New Roman"/>
              <a:buChar char="•"/>
              <a:defRPr sz="14600" b="0" i="0" u="none" strike="noStrike" cap="none">
                <a:solidFill>
                  <a:srgbClr val="000000"/>
                </a:solidFill>
                <a:latin typeface="Times New Roman"/>
                <a:ea typeface="Times New Roman"/>
                <a:cs typeface="Times New Roman"/>
                <a:sym typeface="Times New Roman"/>
              </a:defRPr>
            </a:lvl1pPr>
            <a:lvl2pPr marL="914400" marR="0" lvl="1" indent="-1155700" algn="l" rtl="0">
              <a:lnSpc>
                <a:spcPct val="100000"/>
              </a:lnSpc>
              <a:spcBef>
                <a:spcPts val="3500"/>
              </a:spcBef>
              <a:spcAft>
                <a:spcPts val="0"/>
              </a:spcAft>
              <a:buClr>
                <a:srgbClr val="000000"/>
              </a:buClr>
              <a:buSzPts val="14600"/>
              <a:buFont typeface="Times New Roman"/>
              <a:buChar char="–"/>
              <a:defRPr sz="14600" b="0" i="0" u="none" strike="noStrike" cap="none">
                <a:solidFill>
                  <a:srgbClr val="000000"/>
                </a:solidFill>
                <a:latin typeface="Times New Roman"/>
                <a:ea typeface="Times New Roman"/>
                <a:cs typeface="Times New Roman"/>
                <a:sym typeface="Times New Roman"/>
              </a:defRPr>
            </a:lvl2pPr>
            <a:lvl3pPr marL="1371600" marR="0" lvl="2" indent="-1155700" algn="l" rtl="0">
              <a:lnSpc>
                <a:spcPct val="100000"/>
              </a:lnSpc>
              <a:spcBef>
                <a:spcPts val="3500"/>
              </a:spcBef>
              <a:spcAft>
                <a:spcPts val="0"/>
              </a:spcAft>
              <a:buClr>
                <a:srgbClr val="000000"/>
              </a:buClr>
              <a:buSzPts val="14600"/>
              <a:buFont typeface="Times New Roman"/>
              <a:buChar char="•"/>
              <a:defRPr sz="14600" b="0" i="0" u="none" strike="noStrike" cap="none">
                <a:solidFill>
                  <a:srgbClr val="000000"/>
                </a:solidFill>
                <a:latin typeface="Times New Roman"/>
                <a:ea typeface="Times New Roman"/>
                <a:cs typeface="Times New Roman"/>
                <a:sym typeface="Times New Roman"/>
              </a:defRPr>
            </a:lvl3pPr>
            <a:lvl4pPr marL="1828800" marR="0" lvl="3" indent="-1155700" algn="l" rtl="0">
              <a:lnSpc>
                <a:spcPct val="100000"/>
              </a:lnSpc>
              <a:spcBef>
                <a:spcPts val="3500"/>
              </a:spcBef>
              <a:spcAft>
                <a:spcPts val="0"/>
              </a:spcAft>
              <a:buClr>
                <a:srgbClr val="000000"/>
              </a:buClr>
              <a:buSzPts val="14600"/>
              <a:buFont typeface="Times New Roman"/>
              <a:buChar char="–"/>
              <a:defRPr sz="14600" b="0" i="0" u="none" strike="noStrike" cap="none">
                <a:solidFill>
                  <a:srgbClr val="000000"/>
                </a:solidFill>
                <a:latin typeface="Times New Roman"/>
                <a:ea typeface="Times New Roman"/>
                <a:cs typeface="Times New Roman"/>
                <a:sym typeface="Times New Roman"/>
              </a:defRPr>
            </a:lvl4pPr>
            <a:lvl5pPr marL="2286000" marR="0" lvl="4" indent="-1155700" algn="l" rtl="0">
              <a:lnSpc>
                <a:spcPct val="100000"/>
              </a:lnSpc>
              <a:spcBef>
                <a:spcPts val="3500"/>
              </a:spcBef>
              <a:spcAft>
                <a:spcPts val="0"/>
              </a:spcAft>
              <a:buClr>
                <a:srgbClr val="000000"/>
              </a:buClr>
              <a:buSzPts val="14600"/>
              <a:buFont typeface="Times New Roman"/>
              <a:buChar char="»"/>
              <a:defRPr sz="14600" b="0" i="0" u="none" strike="noStrike" cap="none">
                <a:solidFill>
                  <a:srgbClr val="000000"/>
                </a:solidFill>
                <a:latin typeface="Times New Roman"/>
                <a:ea typeface="Times New Roman"/>
                <a:cs typeface="Times New Roman"/>
                <a:sym typeface="Times New Roman"/>
              </a:defRPr>
            </a:lvl5pPr>
            <a:lvl6pPr marL="2743200" marR="0" lvl="5" indent="-1155700" algn="l" rtl="0">
              <a:lnSpc>
                <a:spcPct val="100000"/>
              </a:lnSpc>
              <a:spcBef>
                <a:spcPts val="3500"/>
              </a:spcBef>
              <a:spcAft>
                <a:spcPts val="0"/>
              </a:spcAft>
              <a:buClr>
                <a:srgbClr val="000000"/>
              </a:buClr>
              <a:buSzPts val="14600"/>
              <a:buFont typeface="Times New Roman"/>
              <a:buChar char="»"/>
              <a:defRPr sz="14600" b="0" i="0" u="none" strike="noStrike" cap="none">
                <a:solidFill>
                  <a:srgbClr val="000000"/>
                </a:solidFill>
                <a:latin typeface="Times New Roman"/>
                <a:ea typeface="Times New Roman"/>
                <a:cs typeface="Times New Roman"/>
                <a:sym typeface="Times New Roman"/>
              </a:defRPr>
            </a:lvl6pPr>
            <a:lvl7pPr marL="3200400" marR="0" lvl="6" indent="-1155700" algn="l" rtl="0">
              <a:lnSpc>
                <a:spcPct val="100000"/>
              </a:lnSpc>
              <a:spcBef>
                <a:spcPts val="3500"/>
              </a:spcBef>
              <a:spcAft>
                <a:spcPts val="0"/>
              </a:spcAft>
              <a:buClr>
                <a:srgbClr val="000000"/>
              </a:buClr>
              <a:buSzPts val="14600"/>
              <a:buFont typeface="Times New Roman"/>
              <a:buChar char="»"/>
              <a:defRPr sz="14600" b="0" i="0" u="none" strike="noStrike" cap="none">
                <a:solidFill>
                  <a:srgbClr val="000000"/>
                </a:solidFill>
                <a:latin typeface="Times New Roman"/>
                <a:ea typeface="Times New Roman"/>
                <a:cs typeface="Times New Roman"/>
                <a:sym typeface="Times New Roman"/>
              </a:defRPr>
            </a:lvl7pPr>
            <a:lvl8pPr marL="3657600" marR="0" lvl="7" indent="-1155700" algn="l" rtl="0">
              <a:lnSpc>
                <a:spcPct val="100000"/>
              </a:lnSpc>
              <a:spcBef>
                <a:spcPts val="3500"/>
              </a:spcBef>
              <a:spcAft>
                <a:spcPts val="0"/>
              </a:spcAft>
              <a:buClr>
                <a:srgbClr val="000000"/>
              </a:buClr>
              <a:buSzPts val="14600"/>
              <a:buFont typeface="Times New Roman"/>
              <a:buChar char="»"/>
              <a:defRPr sz="14600" b="0" i="0" u="none" strike="noStrike" cap="none">
                <a:solidFill>
                  <a:srgbClr val="000000"/>
                </a:solidFill>
                <a:latin typeface="Times New Roman"/>
                <a:ea typeface="Times New Roman"/>
                <a:cs typeface="Times New Roman"/>
                <a:sym typeface="Times New Roman"/>
              </a:defRPr>
            </a:lvl8pPr>
            <a:lvl9pPr marL="4114800" marR="0" lvl="8" indent="-1155700" algn="l" rtl="0">
              <a:lnSpc>
                <a:spcPct val="100000"/>
              </a:lnSpc>
              <a:spcBef>
                <a:spcPts val="3500"/>
              </a:spcBef>
              <a:spcAft>
                <a:spcPts val="0"/>
              </a:spcAft>
              <a:buClr>
                <a:srgbClr val="000000"/>
              </a:buClr>
              <a:buSzPts val="14600"/>
              <a:buFont typeface="Times New Roman"/>
              <a:buChar char="»"/>
              <a:defRPr sz="14600" b="0" i="0" u="none" strike="noStrike" cap="none">
                <a:solidFill>
                  <a:srgbClr val="000000"/>
                </a:solidFill>
                <a:latin typeface="Times New Roman"/>
                <a:ea typeface="Times New Roman"/>
                <a:cs typeface="Times New Roman"/>
                <a:sym typeface="Times New Roman"/>
              </a:defRPr>
            </a:lvl9pPr>
          </a:lstStyle>
          <a:p>
            <a:endParaRPr/>
          </a:p>
        </p:txBody>
      </p:sp>
      <p:sp>
        <p:nvSpPr>
          <p:cNvPr id="9" name="Google Shape;9;p2"/>
          <p:cNvSpPr txBox="1">
            <a:spLocks noGrp="1"/>
          </p:cNvSpPr>
          <p:nvPr>
            <p:ph type="sldNum" idx="12"/>
          </p:nvPr>
        </p:nvSpPr>
        <p:spPr>
          <a:xfrm>
            <a:off x="21214080" y="29634178"/>
            <a:ext cx="10241281" cy="1752601"/>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43" name="Google Shape;108;p1">
            <a:extLst>
              <a:ext uri="{FF2B5EF4-FFF2-40B4-BE49-F238E27FC236}">
                <a16:creationId xmlns:a16="http://schemas.microsoft.com/office/drawing/2014/main" id="{927CC5B3-93DC-4706-AB7E-D9976CC93517}"/>
              </a:ext>
            </a:extLst>
          </p:cNvPr>
          <p:cNvSpPr/>
          <p:nvPr/>
        </p:nvSpPr>
        <p:spPr>
          <a:xfrm>
            <a:off x="29458400" y="11904519"/>
            <a:ext cx="13676100" cy="7386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8;p1">
            <a:extLst>
              <a:ext uri="{FF2B5EF4-FFF2-40B4-BE49-F238E27FC236}">
                <a16:creationId xmlns:a16="http://schemas.microsoft.com/office/drawing/2014/main" id="{5908F519-462E-4458-98B3-1D2841877D08}"/>
              </a:ext>
            </a:extLst>
          </p:cNvPr>
          <p:cNvSpPr/>
          <p:nvPr/>
        </p:nvSpPr>
        <p:spPr>
          <a:xfrm>
            <a:off x="29458400" y="5635183"/>
            <a:ext cx="13676100" cy="7386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
          <p:cNvSpPr/>
          <p:nvPr/>
        </p:nvSpPr>
        <p:spPr>
          <a:xfrm>
            <a:off x="-12325" y="32033375"/>
            <a:ext cx="43902600" cy="885000"/>
          </a:xfrm>
          <a:prstGeom prst="rect">
            <a:avLst/>
          </a:prstGeom>
          <a:solidFill>
            <a:srgbClr val="20245E"/>
          </a:solidFill>
          <a:ln>
            <a:noFill/>
          </a:ln>
        </p:spPr>
        <p:txBody>
          <a:bodyPr spcFirstLastPara="1" wrap="square" lIns="45700" tIns="45700" rIns="45700" bIns="45700" anchor="t" anchorCtr="0">
            <a:spAutoFit/>
          </a:bodyPr>
          <a:lstStyle/>
          <a:p>
            <a:pPr marL="0" marR="0" lvl="0" indent="457200" algn="l" rtl="0">
              <a:lnSpc>
                <a:spcPct val="100000"/>
              </a:lnSpc>
              <a:spcBef>
                <a:spcPts val="0"/>
              </a:spcBef>
              <a:spcAft>
                <a:spcPts val="0"/>
              </a:spcAft>
              <a:buClr>
                <a:srgbClr val="D9D9D9"/>
              </a:buClr>
              <a:buSzPts val="1400"/>
              <a:buFont typeface="Arial"/>
              <a:buNone/>
            </a:pPr>
            <a:r>
              <a:rPr lang="en-US" sz="1400" b="0" i="0" u="none" strike="noStrike" cap="none" dirty="0">
                <a:solidFill>
                  <a:srgbClr val="D9D9D9"/>
                </a:solidFill>
                <a:latin typeface="Arial"/>
                <a:ea typeface="Arial"/>
                <a:cs typeface="Arial"/>
                <a:sym typeface="Arial"/>
              </a:rPr>
              <a:t>Disclaimers: The contents of this publication are the sole responsibility of the author(s) and do not necessarily reflect the views, opinions or policies of The Henry M. Jackson Foundation for the Advancement of Military Medicine, Inc. Mention of trade names, commercial products, or organizations does not imply endorsement by the U.S. Government. </a:t>
            </a:r>
            <a:endParaRPr dirty="0"/>
          </a:p>
          <a:p>
            <a:pPr marL="0" marR="0" lvl="0" indent="457200" algn="l" rtl="0">
              <a:lnSpc>
                <a:spcPct val="100000"/>
              </a:lnSpc>
              <a:spcBef>
                <a:spcPts val="0"/>
              </a:spcBef>
              <a:spcAft>
                <a:spcPts val="0"/>
              </a:spcAft>
              <a:buClr>
                <a:srgbClr val="D9D9D9"/>
              </a:buClr>
              <a:buSzPts val="1400"/>
              <a:buFont typeface="Arial"/>
              <a:buNone/>
            </a:pPr>
            <a:r>
              <a:rPr lang="en-US" sz="1400" b="0" i="0" u="none" strike="noStrike" cap="none" dirty="0">
                <a:solidFill>
                  <a:srgbClr val="D9D9D9"/>
                </a:solidFill>
                <a:latin typeface="Arial"/>
                <a:ea typeface="Arial"/>
                <a:cs typeface="Arial"/>
                <a:sym typeface="Arial"/>
              </a:rPr>
              <a:t>The opinions and assertions expressed herein are those of the author(s) and do not reflect the official policy or position of the Uniformed Services University of the Health Sciences or the Department of Defense.</a:t>
            </a:r>
            <a:endParaRPr dirty="0"/>
          </a:p>
        </p:txBody>
      </p:sp>
      <p:sp>
        <p:nvSpPr>
          <p:cNvPr id="54" name="Google Shape;54;p1"/>
          <p:cNvSpPr/>
          <p:nvPr/>
        </p:nvSpPr>
        <p:spPr>
          <a:xfrm>
            <a:off x="634366" y="4317767"/>
            <a:ext cx="13824594" cy="1097280"/>
          </a:xfrm>
          <a:custGeom>
            <a:avLst/>
            <a:gdLst/>
            <a:ahLst/>
            <a:cxnLst/>
            <a:rect l="l" t="t" r="r" b="b"/>
            <a:pathLst>
              <a:path w="21600" h="21600" extrusionOk="0">
                <a:moveTo>
                  <a:pt x="0" y="3600"/>
                </a:moveTo>
                <a:cubicBezTo>
                  <a:pt x="0" y="1612"/>
                  <a:pt x="128" y="0"/>
                  <a:pt x="286" y="0"/>
                </a:cubicBezTo>
                <a:lnTo>
                  <a:pt x="21314" y="0"/>
                </a:lnTo>
                <a:cubicBezTo>
                  <a:pt x="21472" y="0"/>
                  <a:pt x="21600" y="1612"/>
                  <a:pt x="21600" y="3600"/>
                </a:cubicBezTo>
                <a:lnTo>
                  <a:pt x="21600" y="18000"/>
                </a:lnTo>
                <a:cubicBezTo>
                  <a:pt x="21600" y="19988"/>
                  <a:pt x="21472" y="21600"/>
                  <a:pt x="21314" y="21600"/>
                </a:cubicBezTo>
                <a:lnTo>
                  <a:pt x="286" y="21600"/>
                </a:lnTo>
                <a:cubicBezTo>
                  <a:pt x="128" y="21600"/>
                  <a:pt x="0" y="19988"/>
                  <a:pt x="0" y="18000"/>
                </a:cubicBezTo>
                <a:close/>
              </a:path>
            </a:pathLst>
          </a:custGeom>
          <a:solidFill>
            <a:srgbClr val="20245E"/>
          </a:solidFill>
          <a:ln w="9525" cap="flat" cmpd="sng">
            <a:solidFill>
              <a:srgbClr val="000000"/>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1"/>
          <p:cNvSpPr txBox="1"/>
          <p:nvPr/>
        </p:nvSpPr>
        <p:spPr>
          <a:xfrm>
            <a:off x="695326" y="4418733"/>
            <a:ext cx="13702800" cy="800400"/>
          </a:xfrm>
          <a:prstGeom prst="rect">
            <a:avLst/>
          </a:prstGeom>
          <a:noFill/>
          <a:ln>
            <a:noFill/>
          </a:ln>
        </p:spPr>
        <p:txBody>
          <a:bodyPr spcFirstLastPara="1" wrap="square" lIns="60950" tIns="60950" rIns="60950" bIns="60950" anchor="t" anchorCtr="0">
            <a:spAutoFit/>
          </a:bodyPr>
          <a:lstStyle/>
          <a:p>
            <a:pPr marL="0" marR="0" lvl="0" indent="0" algn="ctr" rtl="0">
              <a:lnSpc>
                <a:spcPct val="100000"/>
              </a:lnSpc>
              <a:spcBef>
                <a:spcPts val="0"/>
              </a:spcBef>
              <a:spcAft>
                <a:spcPts val="0"/>
              </a:spcAft>
              <a:buClr>
                <a:srgbClr val="FFFFFF"/>
              </a:buClr>
              <a:buSzPts val="4400"/>
              <a:buFont typeface="Arial"/>
              <a:buNone/>
            </a:pPr>
            <a:r>
              <a:rPr lang="en-US" sz="4400" b="1" i="0" u="none" strike="noStrike" cap="none" dirty="0">
                <a:solidFill>
                  <a:srgbClr val="FFFFFF"/>
                </a:solidFill>
                <a:latin typeface="Arial"/>
                <a:ea typeface="Arial"/>
                <a:cs typeface="Arial"/>
                <a:sym typeface="Arial"/>
              </a:rPr>
              <a:t>BACKGROUND</a:t>
            </a:r>
            <a:endParaRPr dirty="0"/>
          </a:p>
        </p:txBody>
      </p:sp>
      <p:sp>
        <p:nvSpPr>
          <p:cNvPr id="56" name="Google Shape;56;p1"/>
          <p:cNvSpPr txBox="1"/>
          <p:nvPr/>
        </p:nvSpPr>
        <p:spPr>
          <a:xfrm>
            <a:off x="708660" y="5659201"/>
            <a:ext cx="13732757" cy="13388240"/>
          </a:xfrm>
          <a:prstGeom prst="rect">
            <a:avLst/>
          </a:prstGeom>
          <a:noFill/>
          <a:ln>
            <a:noFill/>
          </a:ln>
        </p:spPr>
        <p:txBody>
          <a:bodyPr spcFirstLastPara="1" wrap="square" lIns="45700" tIns="45700" rIns="45700" bIns="45700" anchor="t" anchorCtr="0">
            <a:spAutoFit/>
          </a:bodyPr>
          <a:lstStyle/>
          <a:p>
            <a:pPr marL="294967" indent="-294967">
              <a:buSzPts val="3200"/>
              <a:buFont typeface="Arial"/>
              <a:buChar char="●"/>
            </a:pPr>
            <a:r>
              <a:rPr lang="en-US" sz="3200" dirty="0"/>
              <a:t>USU was founded in 1972 by an act of Congress and is composed of 4 colleges: School of Medicine (SOM), Graduate School of Nursing (GSN), Postgraduate Dental College (PDC), and College of Allied Health Sciences (CAHS).</a:t>
            </a:r>
          </a:p>
          <a:p>
            <a:pPr marL="294967" indent="-294967">
              <a:buSzPts val="3200"/>
              <a:buFont typeface="Arial"/>
              <a:buChar char="●"/>
            </a:pPr>
            <a:endParaRPr lang="en-US" sz="3200" dirty="0"/>
          </a:p>
          <a:p>
            <a:pPr marL="294967" indent="-294967">
              <a:buSzPts val="3200"/>
              <a:buFont typeface="Arial"/>
              <a:buChar char="●"/>
            </a:pPr>
            <a:r>
              <a:rPr lang="en-US" sz="3200" dirty="0"/>
              <a:t>BTG is a well-established internship program that links healthcare professions students with community organizations to expose interns to factors that impact healthcare in underserved communities.</a:t>
            </a:r>
          </a:p>
          <a:p>
            <a:pPr marL="294967" marR="0" lvl="0" indent="-294967" algn="l" rtl="0">
              <a:lnSpc>
                <a:spcPct val="100000"/>
              </a:lnSpc>
              <a:spcBef>
                <a:spcPts val="0"/>
              </a:spcBef>
              <a:spcAft>
                <a:spcPts val="0"/>
              </a:spcAft>
              <a:buClr>
                <a:srgbClr val="000000"/>
              </a:buClr>
              <a:buSzPts val="3200"/>
              <a:buFont typeface="Arial"/>
              <a:buChar char="●"/>
            </a:pPr>
            <a:endParaRPr lang="en-US" sz="3200" dirty="0"/>
          </a:p>
          <a:p>
            <a:pPr marL="294967" indent="-294967">
              <a:buSzPts val="3200"/>
              <a:buFont typeface="Arial"/>
              <a:buChar char="●"/>
            </a:pPr>
            <a:endParaRPr lang="en-US" sz="3200" dirty="0"/>
          </a:p>
          <a:p>
            <a:pPr marL="294967" indent="-294967">
              <a:buSzPts val="3200"/>
              <a:buFont typeface="Arial"/>
              <a:buChar char="●"/>
            </a:pPr>
            <a:endParaRPr lang="en-US" sz="3200" dirty="0"/>
          </a:p>
          <a:p>
            <a:pPr marL="294967" indent="-294967">
              <a:buSzPts val="3200"/>
              <a:buFont typeface="Arial"/>
              <a:buChar char="●"/>
            </a:pPr>
            <a:endParaRPr lang="en-US" sz="3200" dirty="0"/>
          </a:p>
          <a:p>
            <a:pPr marR="0" lvl="0" algn="l" rtl="0">
              <a:lnSpc>
                <a:spcPct val="100000"/>
              </a:lnSpc>
              <a:spcBef>
                <a:spcPts val="0"/>
              </a:spcBef>
              <a:spcAft>
                <a:spcPts val="0"/>
              </a:spcAft>
              <a:buClr>
                <a:srgbClr val="000000"/>
              </a:buClr>
              <a:buSzPts val="3200"/>
            </a:pPr>
            <a:endParaRPr lang="en-US" sz="3200" dirty="0"/>
          </a:p>
          <a:p>
            <a:pPr marR="0" lvl="0" algn="l" rtl="0">
              <a:lnSpc>
                <a:spcPct val="100000"/>
              </a:lnSpc>
              <a:spcBef>
                <a:spcPts val="0"/>
              </a:spcBef>
              <a:spcAft>
                <a:spcPts val="0"/>
              </a:spcAft>
              <a:buClr>
                <a:srgbClr val="000000"/>
              </a:buClr>
              <a:buSzPts val="3200"/>
            </a:pPr>
            <a:r>
              <a:rPr lang="en-US" sz="3200" dirty="0"/>
              <a:t/>
            </a:r>
            <a:br>
              <a:rPr lang="en-US" sz="3200" dirty="0"/>
            </a:br>
            <a:endParaRPr lang="en-US" sz="3200" dirty="0"/>
          </a:p>
          <a:p>
            <a:pPr marR="0" lvl="0" algn="l" rtl="0">
              <a:lnSpc>
                <a:spcPct val="100000"/>
              </a:lnSpc>
              <a:spcBef>
                <a:spcPts val="0"/>
              </a:spcBef>
              <a:spcAft>
                <a:spcPts val="0"/>
              </a:spcAft>
              <a:buClr>
                <a:srgbClr val="000000"/>
              </a:buClr>
              <a:buSzPts val="3200"/>
            </a:pPr>
            <a:endParaRPr lang="en-US" sz="3200" dirty="0"/>
          </a:p>
          <a:p>
            <a:pPr marL="294967" marR="0" lvl="0" indent="-294967" algn="l" rtl="0">
              <a:lnSpc>
                <a:spcPct val="100000"/>
              </a:lnSpc>
              <a:spcBef>
                <a:spcPts val="0"/>
              </a:spcBef>
              <a:spcAft>
                <a:spcPts val="0"/>
              </a:spcAft>
              <a:buClr>
                <a:srgbClr val="000000"/>
              </a:buClr>
              <a:buSzPts val="3200"/>
              <a:buFont typeface="Arial"/>
              <a:buChar char="●"/>
            </a:pPr>
            <a:r>
              <a:rPr lang="en-US" sz="3200" b="0" i="0" u="none" strike="noStrike" cap="none" dirty="0">
                <a:solidFill>
                  <a:srgbClr val="000000"/>
                </a:solidFill>
                <a:latin typeface="Arial"/>
                <a:ea typeface="Arial"/>
                <a:cs typeface="Arial"/>
                <a:sym typeface="Arial"/>
              </a:rPr>
              <a:t>Exposure to diversity and community service aids healthcare students develop cultural competency, which is a cornerstone for patient-centered care.</a:t>
            </a:r>
          </a:p>
          <a:p>
            <a:pPr marL="294967" marR="0" lvl="0" indent="-294967" algn="l" rtl="0">
              <a:lnSpc>
                <a:spcPct val="100000"/>
              </a:lnSpc>
              <a:spcBef>
                <a:spcPts val="0"/>
              </a:spcBef>
              <a:spcAft>
                <a:spcPts val="0"/>
              </a:spcAft>
              <a:buClr>
                <a:srgbClr val="000000"/>
              </a:buClr>
              <a:buSzPts val="3200"/>
              <a:buFont typeface="Arial"/>
              <a:buChar char="●"/>
            </a:pPr>
            <a:endParaRPr lang="en-US" sz="3200" dirty="0"/>
          </a:p>
          <a:p>
            <a:pPr marL="294967" marR="0" lvl="0" indent="-294967" algn="l" rtl="0">
              <a:lnSpc>
                <a:spcPct val="100000"/>
              </a:lnSpc>
              <a:spcBef>
                <a:spcPts val="0"/>
              </a:spcBef>
              <a:spcAft>
                <a:spcPts val="0"/>
              </a:spcAft>
              <a:buClr>
                <a:srgbClr val="000000"/>
              </a:buClr>
              <a:buSzPts val="3200"/>
              <a:buFont typeface="Arial"/>
              <a:buChar char="●"/>
            </a:pPr>
            <a:r>
              <a:rPr lang="en-US" sz="3200" b="0" i="0" u="none" strike="noStrike" cap="none" dirty="0">
                <a:solidFill>
                  <a:srgbClr val="000000"/>
                </a:solidFill>
                <a:latin typeface="Arial"/>
                <a:ea typeface="Arial"/>
                <a:cs typeface="Arial"/>
                <a:sym typeface="Arial"/>
              </a:rPr>
              <a:t>Uniformed Services University is interested in the Bridging the Gaps Internship Program due to the following synergies:</a:t>
            </a:r>
            <a:endParaRPr sz="3200" dirty="0"/>
          </a:p>
          <a:p>
            <a:pPr marL="914400" marR="0" lvl="0" indent="-431800" algn="l" rtl="0">
              <a:lnSpc>
                <a:spcPct val="100000"/>
              </a:lnSpc>
              <a:spcBef>
                <a:spcPts val="0"/>
              </a:spcBef>
              <a:spcAft>
                <a:spcPts val="0"/>
              </a:spcAft>
              <a:buClr>
                <a:srgbClr val="000000"/>
              </a:buClr>
              <a:buSzPts val="3200"/>
              <a:buFont typeface="Arial"/>
              <a:buChar char="-"/>
            </a:pPr>
            <a:r>
              <a:rPr lang="en-US" sz="3200" dirty="0"/>
              <a:t>Interdisciplinary training of medical, dental, and allied health students</a:t>
            </a:r>
          </a:p>
          <a:p>
            <a:pPr marL="914400" lvl="0" indent="-431800">
              <a:buSzPts val="3200"/>
              <a:buFont typeface="Arial"/>
              <a:buChar char="-"/>
            </a:pPr>
            <a:r>
              <a:rPr lang="en-US" sz="3200" dirty="0"/>
              <a:t>Commitment to initiatives that support the development of patient-centered care, along with diversity, equity and inclusion efforts</a:t>
            </a:r>
          </a:p>
          <a:p>
            <a:pPr marL="914400" marR="0" lvl="0" indent="-431800" algn="l" rtl="0">
              <a:lnSpc>
                <a:spcPct val="100000"/>
              </a:lnSpc>
              <a:spcBef>
                <a:spcPts val="0"/>
              </a:spcBef>
              <a:spcAft>
                <a:spcPts val="0"/>
              </a:spcAft>
              <a:buClr>
                <a:srgbClr val="000000"/>
              </a:buClr>
              <a:buSzPts val="3200"/>
              <a:buFont typeface="Arial"/>
              <a:buChar char="-"/>
            </a:pPr>
            <a:r>
              <a:rPr lang="en-US" sz="3200" dirty="0"/>
              <a:t>Immersive nature of BTG program aligns with USU Summer Operational Experience (SOE) objectives and general timeline</a:t>
            </a:r>
            <a:endParaRPr sz="3200" dirty="0"/>
          </a:p>
        </p:txBody>
      </p:sp>
      <p:grpSp>
        <p:nvGrpSpPr>
          <p:cNvPr id="57" name="Google Shape;57;p1"/>
          <p:cNvGrpSpPr/>
          <p:nvPr/>
        </p:nvGrpSpPr>
        <p:grpSpPr>
          <a:xfrm>
            <a:off x="345055" y="20276296"/>
            <a:ext cx="14117371" cy="11598072"/>
            <a:chOff x="-293824" y="1717966"/>
            <a:chExt cx="14257090" cy="11598072"/>
          </a:xfrm>
        </p:grpSpPr>
        <p:sp>
          <p:nvSpPr>
            <p:cNvPr id="58" name="Google Shape;58;p1"/>
            <p:cNvSpPr txBox="1"/>
            <p:nvPr/>
          </p:nvSpPr>
          <p:spPr>
            <a:xfrm>
              <a:off x="-1650" y="3082508"/>
              <a:ext cx="13943700" cy="10233530"/>
            </a:xfrm>
            <a:prstGeom prst="rect">
              <a:avLst/>
            </a:prstGeom>
            <a:noFill/>
            <a:ln>
              <a:noFill/>
            </a:ln>
          </p:spPr>
          <p:txBody>
            <a:bodyPr spcFirstLastPara="1" wrap="square" lIns="45700" tIns="45700" rIns="45700" bIns="45700" anchor="t" anchorCtr="0">
              <a:spAutoFit/>
            </a:bodyPr>
            <a:lstStyle/>
            <a:p>
              <a:pPr marL="457200" marR="0" lvl="0" indent="-431800" algn="l" rtl="0">
                <a:lnSpc>
                  <a:spcPct val="100000"/>
                </a:lnSpc>
                <a:spcBef>
                  <a:spcPts val="0"/>
                </a:spcBef>
                <a:spcAft>
                  <a:spcPts val="0"/>
                </a:spcAft>
                <a:buClr>
                  <a:srgbClr val="000000"/>
                </a:buClr>
                <a:buSzPts val="3200"/>
                <a:buFont typeface="Arial"/>
                <a:buChar char="●"/>
              </a:pPr>
              <a:r>
                <a:rPr lang="en-US" sz="3200" dirty="0"/>
                <a:t>First year USU medical school students were provided with BTG as one of their SOE options, to be completed in the summer before their second year, and one student (I) was selected to conduct a feasibility study.</a:t>
              </a:r>
            </a:p>
            <a:p>
              <a:pPr marL="25400" marR="0" lvl="0" algn="l" rtl="0">
                <a:lnSpc>
                  <a:spcPct val="100000"/>
                </a:lnSpc>
                <a:spcBef>
                  <a:spcPts val="0"/>
                </a:spcBef>
                <a:spcAft>
                  <a:spcPts val="0"/>
                </a:spcAft>
                <a:buClr>
                  <a:srgbClr val="000000"/>
                </a:buClr>
                <a:buSzPts val="3200"/>
              </a:pPr>
              <a:endParaRPr sz="1600" dirty="0"/>
            </a:p>
            <a:p>
              <a:pPr marL="457200" indent="-431800">
                <a:buSzPts val="3200"/>
                <a:buFont typeface="Arial"/>
                <a:buChar char="●"/>
              </a:pPr>
              <a:r>
                <a:rPr lang="en-US" sz="3200" b="0" i="0" u="none" strike="noStrike" cap="none" dirty="0">
                  <a:solidFill>
                    <a:srgbClr val="000000"/>
                  </a:solidFill>
                  <a:latin typeface="Arial"/>
                  <a:ea typeface="Arial"/>
                  <a:cs typeface="Arial"/>
                  <a:sym typeface="Arial"/>
                </a:rPr>
                <a:t>Travel to Philadelphia </a:t>
              </a:r>
              <a:r>
                <a:rPr lang="en-US" sz="3200" dirty="0"/>
                <a:t>allowed for</a:t>
              </a:r>
              <a:r>
                <a:rPr lang="en-US" sz="3200" b="0" i="0" u="none" strike="noStrike" cap="none" dirty="0">
                  <a:solidFill>
                    <a:srgbClr val="000000"/>
                  </a:solidFill>
                  <a:latin typeface="Arial"/>
                  <a:ea typeface="Arial"/>
                  <a:cs typeface="Arial"/>
                  <a:sym typeface="Arial"/>
                </a:rPr>
                <a:t> attendance at the first BTG didactic session in mid-June at Temple University (meeting with fellow interns in </a:t>
              </a:r>
              <a:r>
                <a:rPr lang="en-US" sz="3200" dirty="0"/>
                <a:t>addition to hearing from guest speakers and panels).</a:t>
              </a:r>
              <a:br>
                <a:rPr lang="en-US" sz="3200" dirty="0"/>
              </a:br>
              <a:endParaRPr lang="en-US" sz="3200" dirty="0"/>
            </a:p>
            <a:p>
              <a:pPr marL="457200" marR="0" lvl="0" indent="-431800" algn="l" rtl="0">
                <a:lnSpc>
                  <a:spcPct val="100000"/>
                </a:lnSpc>
                <a:spcBef>
                  <a:spcPts val="1400"/>
                </a:spcBef>
                <a:spcAft>
                  <a:spcPts val="0"/>
                </a:spcAft>
                <a:buSzPts val="3200"/>
                <a:buChar char="●"/>
              </a:pPr>
              <a:r>
                <a:rPr lang="en-US" sz="3200" dirty="0"/>
                <a:t>Following the initial in-person orientation, virtual attendance took place at weekly, Wednesday didactic sessions, led by program faculty in collaboration with community partners. These sessions highlighted common themes and issues faced by vulnerable populations.</a:t>
              </a:r>
              <a:br>
                <a:rPr lang="en-US" sz="3200" dirty="0"/>
              </a:br>
              <a:r>
                <a:rPr lang="en-US" sz="3200" dirty="0"/>
                <a:t> </a:t>
              </a:r>
            </a:p>
            <a:p>
              <a:pPr marL="457200" marR="0" lvl="0" indent="-431800" algn="l" rtl="0">
                <a:lnSpc>
                  <a:spcPct val="100000"/>
                </a:lnSpc>
                <a:spcBef>
                  <a:spcPts val="1400"/>
                </a:spcBef>
                <a:spcAft>
                  <a:spcPts val="0"/>
                </a:spcAft>
                <a:buSzPts val="3200"/>
                <a:buChar char="●"/>
              </a:pPr>
              <a:r>
                <a:rPr lang="en-US" sz="3200" dirty="0"/>
                <a:t>Research was conducted, and an initial list of potential community and USU partners was assembled, based on mission alignment and ability/interest in working with summer student interns; meetings with leadership were arranged and completed.</a:t>
              </a:r>
              <a:br>
                <a:rPr lang="en-US" sz="3200" dirty="0"/>
              </a:br>
              <a:endParaRPr lang="en-US" sz="3200" dirty="0"/>
            </a:p>
            <a:p>
              <a:pPr marL="457200" marR="0" lvl="0" indent="-431800" algn="l" rtl="0">
                <a:lnSpc>
                  <a:spcPct val="100000"/>
                </a:lnSpc>
                <a:spcBef>
                  <a:spcPts val="1400"/>
                </a:spcBef>
                <a:spcAft>
                  <a:spcPts val="0"/>
                </a:spcAft>
                <a:buSzPts val="3200"/>
                <a:buChar char="●"/>
              </a:pPr>
              <a:r>
                <a:rPr lang="en-US" sz="3200" dirty="0"/>
                <a:t>Potential community partners were identified, and next steps for expanding BTG at USU were developed.</a:t>
              </a:r>
            </a:p>
          </p:txBody>
        </p:sp>
        <p:sp>
          <p:nvSpPr>
            <p:cNvPr id="59" name="Google Shape;59;p1"/>
            <p:cNvSpPr/>
            <p:nvPr/>
          </p:nvSpPr>
          <p:spPr>
            <a:xfrm>
              <a:off x="0" y="1717966"/>
              <a:ext cx="13963266" cy="1097280"/>
            </a:xfrm>
            <a:custGeom>
              <a:avLst/>
              <a:gdLst/>
              <a:ahLst/>
              <a:cxnLst/>
              <a:rect l="l" t="t" r="r" b="b"/>
              <a:pathLst>
                <a:path w="21600" h="21600" extrusionOk="0">
                  <a:moveTo>
                    <a:pt x="0" y="3600"/>
                  </a:moveTo>
                  <a:cubicBezTo>
                    <a:pt x="0" y="1612"/>
                    <a:pt x="128" y="0"/>
                    <a:pt x="286" y="0"/>
                  </a:cubicBezTo>
                  <a:lnTo>
                    <a:pt x="21314" y="0"/>
                  </a:lnTo>
                  <a:cubicBezTo>
                    <a:pt x="21472" y="0"/>
                    <a:pt x="21600" y="1612"/>
                    <a:pt x="21600" y="3600"/>
                  </a:cubicBezTo>
                  <a:lnTo>
                    <a:pt x="21600" y="18000"/>
                  </a:lnTo>
                  <a:cubicBezTo>
                    <a:pt x="21600" y="19988"/>
                    <a:pt x="21472" y="21600"/>
                    <a:pt x="21314" y="21600"/>
                  </a:cubicBezTo>
                  <a:lnTo>
                    <a:pt x="286" y="21600"/>
                  </a:lnTo>
                  <a:cubicBezTo>
                    <a:pt x="128" y="21600"/>
                    <a:pt x="0" y="19988"/>
                    <a:pt x="0" y="18000"/>
                  </a:cubicBezTo>
                  <a:close/>
                </a:path>
              </a:pathLst>
            </a:custGeom>
            <a:solidFill>
              <a:srgbClr val="20245E"/>
            </a:solidFill>
            <a:ln w="9525" cap="flat" cmpd="sng">
              <a:solidFill>
                <a:srgbClr val="000000"/>
              </a:solidFill>
              <a:prstDash val="solid"/>
              <a:miter lim="800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
            <p:cNvSpPr txBox="1"/>
            <p:nvPr/>
          </p:nvSpPr>
          <p:spPr>
            <a:xfrm>
              <a:off x="-293824" y="1842464"/>
              <a:ext cx="14004600" cy="800400"/>
            </a:xfrm>
            <a:prstGeom prst="rect">
              <a:avLst/>
            </a:prstGeom>
            <a:noFill/>
            <a:ln>
              <a:noFill/>
            </a:ln>
          </p:spPr>
          <p:txBody>
            <a:bodyPr spcFirstLastPara="1" wrap="square" lIns="60950" tIns="60950" rIns="60950" bIns="60950" anchor="t" anchorCtr="0">
              <a:spAutoFit/>
            </a:bodyPr>
            <a:lstStyle/>
            <a:p>
              <a:pPr marL="0" marR="0" lvl="0" indent="0" algn="ctr" rtl="0">
                <a:lnSpc>
                  <a:spcPct val="100000"/>
                </a:lnSpc>
                <a:spcBef>
                  <a:spcPts val="0"/>
                </a:spcBef>
                <a:spcAft>
                  <a:spcPts val="0"/>
                </a:spcAft>
                <a:buClr>
                  <a:srgbClr val="FFFFFF"/>
                </a:buClr>
                <a:buSzPts val="4400"/>
                <a:buFont typeface="Arial"/>
                <a:buNone/>
              </a:pPr>
              <a:r>
                <a:rPr lang="en-US" sz="4400" b="1" i="0" u="none" strike="noStrike" cap="none" dirty="0">
                  <a:solidFill>
                    <a:srgbClr val="FFFFFF"/>
                  </a:solidFill>
                  <a:latin typeface="Arial"/>
                  <a:ea typeface="Arial"/>
                  <a:cs typeface="Arial"/>
                  <a:sym typeface="Arial"/>
                </a:rPr>
                <a:t>METHODS</a:t>
              </a:r>
              <a:endParaRPr dirty="0"/>
            </a:p>
          </p:txBody>
        </p:sp>
      </p:grpSp>
      <p:sp>
        <p:nvSpPr>
          <p:cNvPr id="61" name="Google Shape;61;p1"/>
          <p:cNvSpPr/>
          <p:nvPr/>
        </p:nvSpPr>
        <p:spPr>
          <a:xfrm>
            <a:off x="15024735" y="4317767"/>
            <a:ext cx="13826484" cy="1097280"/>
          </a:xfrm>
          <a:custGeom>
            <a:avLst/>
            <a:gdLst/>
            <a:ahLst/>
            <a:cxnLst/>
            <a:rect l="l" t="t" r="r" b="b"/>
            <a:pathLst>
              <a:path w="21600" h="21600" extrusionOk="0">
                <a:moveTo>
                  <a:pt x="0" y="3600"/>
                </a:moveTo>
                <a:cubicBezTo>
                  <a:pt x="0" y="1612"/>
                  <a:pt x="128" y="0"/>
                  <a:pt x="286" y="0"/>
                </a:cubicBezTo>
                <a:lnTo>
                  <a:pt x="21314" y="0"/>
                </a:lnTo>
                <a:cubicBezTo>
                  <a:pt x="21472" y="0"/>
                  <a:pt x="21600" y="1612"/>
                  <a:pt x="21600" y="3600"/>
                </a:cubicBezTo>
                <a:lnTo>
                  <a:pt x="21600" y="18000"/>
                </a:lnTo>
                <a:cubicBezTo>
                  <a:pt x="21600" y="19988"/>
                  <a:pt x="21472" y="21600"/>
                  <a:pt x="21314" y="21600"/>
                </a:cubicBezTo>
                <a:lnTo>
                  <a:pt x="286" y="21600"/>
                </a:lnTo>
                <a:cubicBezTo>
                  <a:pt x="128" y="21600"/>
                  <a:pt x="0" y="19988"/>
                  <a:pt x="0" y="18000"/>
                </a:cubicBezTo>
                <a:close/>
              </a:path>
            </a:pathLst>
          </a:custGeom>
          <a:solidFill>
            <a:srgbClr val="20245E"/>
          </a:solidFill>
          <a:ln w="9525" cap="flat" cmpd="sng">
            <a:solidFill>
              <a:srgbClr val="000000"/>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1"/>
          <p:cNvSpPr txBox="1"/>
          <p:nvPr/>
        </p:nvSpPr>
        <p:spPr>
          <a:xfrm>
            <a:off x="15085694" y="4418733"/>
            <a:ext cx="13704600" cy="800400"/>
          </a:xfrm>
          <a:prstGeom prst="rect">
            <a:avLst/>
          </a:prstGeom>
          <a:noFill/>
          <a:ln>
            <a:noFill/>
          </a:ln>
        </p:spPr>
        <p:txBody>
          <a:bodyPr spcFirstLastPara="1" wrap="square" lIns="60950" tIns="60950" rIns="60950" bIns="60950" anchor="t" anchorCtr="0">
            <a:spAutoFit/>
          </a:bodyPr>
          <a:lstStyle/>
          <a:p>
            <a:pPr marL="0" marR="0" lvl="0" indent="0" algn="ctr" rtl="0">
              <a:lnSpc>
                <a:spcPct val="100000"/>
              </a:lnSpc>
              <a:spcBef>
                <a:spcPts val="0"/>
              </a:spcBef>
              <a:spcAft>
                <a:spcPts val="0"/>
              </a:spcAft>
              <a:buClr>
                <a:srgbClr val="FFFFFF"/>
              </a:buClr>
              <a:buSzPts val="4400"/>
              <a:buFont typeface="Arial"/>
              <a:buNone/>
            </a:pPr>
            <a:r>
              <a:rPr lang="en-US" sz="4400" b="1" i="0" u="none" strike="noStrike" cap="none" dirty="0">
                <a:solidFill>
                  <a:srgbClr val="FFFFFF"/>
                </a:solidFill>
                <a:latin typeface="Arial"/>
                <a:ea typeface="Arial"/>
                <a:cs typeface="Arial"/>
                <a:sym typeface="Arial"/>
              </a:rPr>
              <a:t>RESULTS</a:t>
            </a:r>
            <a:endParaRPr dirty="0"/>
          </a:p>
        </p:txBody>
      </p:sp>
      <p:grpSp>
        <p:nvGrpSpPr>
          <p:cNvPr id="63" name="Google Shape;63;p1"/>
          <p:cNvGrpSpPr/>
          <p:nvPr/>
        </p:nvGrpSpPr>
        <p:grpSpPr>
          <a:xfrm>
            <a:off x="29422825" y="4317775"/>
            <a:ext cx="13885638" cy="1095415"/>
            <a:chOff x="-1" y="-1"/>
            <a:chExt cx="13887027" cy="1097280"/>
          </a:xfrm>
        </p:grpSpPr>
        <p:sp>
          <p:nvSpPr>
            <p:cNvPr id="64" name="Google Shape;64;p1"/>
            <p:cNvSpPr/>
            <p:nvPr/>
          </p:nvSpPr>
          <p:spPr>
            <a:xfrm>
              <a:off x="-1" y="-1"/>
              <a:ext cx="13868712" cy="1097280"/>
            </a:xfrm>
            <a:custGeom>
              <a:avLst/>
              <a:gdLst/>
              <a:ahLst/>
              <a:cxnLst/>
              <a:rect l="l" t="t" r="r" b="b"/>
              <a:pathLst>
                <a:path w="21600" h="21600" extrusionOk="0">
                  <a:moveTo>
                    <a:pt x="0" y="3600"/>
                  </a:moveTo>
                  <a:cubicBezTo>
                    <a:pt x="0" y="1612"/>
                    <a:pt x="128" y="0"/>
                    <a:pt x="286" y="0"/>
                  </a:cubicBezTo>
                  <a:lnTo>
                    <a:pt x="21314" y="0"/>
                  </a:lnTo>
                  <a:cubicBezTo>
                    <a:pt x="21472" y="0"/>
                    <a:pt x="21600" y="1612"/>
                    <a:pt x="21600" y="3600"/>
                  </a:cubicBezTo>
                  <a:lnTo>
                    <a:pt x="21600" y="18000"/>
                  </a:lnTo>
                  <a:cubicBezTo>
                    <a:pt x="21600" y="19988"/>
                    <a:pt x="21472" y="21600"/>
                    <a:pt x="21314" y="21600"/>
                  </a:cubicBezTo>
                  <a:lnTo>
                    <a:pt x="286" y="21600"/>
                  </a:lnTo>
                  <a:cubicBezTo>
                    <a:pt x="128" y="21600"/>
                    <a:pt x="0" y="19988"/>
                    <a:pt x="0" y="18000"/>
                  </a:cubicBezTo>
                  <a:close/>
                </a:path>
              </a:pathLst>
            </a:custGeom>
            <a:solidFill>
              <a:srgbClr val="20245E"/>
            </a:solidFill>
            <a:ln w="9525" cap="flat" cmpd="sng">
              <a:solidFill>
                <a:srgbClr val="000000"/>
              </a:solidFill>
              <a:prstDash val="solid"/>
              <a:miter lim="800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1"/>
            <p:cNvSpPr txBox="1"/>
            <p:nvPr/>
          </p:nvSpPr>
          <p:spPr>
            <a:xfrm>
              <a:off x="18326" y="100875"/>
              <a:ext cx="13868700" cy="801600"/>
            </a:xfrm>
            <a:prstGeom prst="rect">
              <a:avLst/>
            </a:prstGeom>
            <a:noFill/>
            <a:ln>
              <a:noFill/>
            </a:ln>
          </p:spPr>
          <p:txBody>
            <a:bodyPr spcFirstLastPara="1" wrap="square" lIns="60950" tIns="60950" rIns="60950" bIns="60950" anchor="t" anchorCtr="0">
              <a:spAutoFit/>
            </a:bodyPr>
            <a:lstStyle/>
            <a:p>
              <a:pPr marL="0" marR="0" lvl="0" indent="0" algn="ctr" rtl="0">
                <a:lnSpc>
                  <a:spcPct val="100000"/>
                </a:lnSpc>
                <a:spcBef>
                  <a:spcPts val="0"/>
                </a:spcBef>
                <a:spcAft>
                  <a:spcPts val="0"/>
                </a:spcAft>
                <a:buClr>
                  <a:srgbClr val="FFFFFF"/>
                </a:buClr>
                <a:buSzPts val="4400"/>
                <a:buFont typeface="Arial"/>
                <a:buNone/>
              </a:pPr>
              <a:r>
                <a:rPr lang="en-US" sz="4400" b="1" i="0" u="none" strike="noStrike" cap="none" dirty="0">
                  <a:solidFill>
                    <a:srgbClr val="FFFFFF"/>
                  </a:solidFill>
                  <a:latin typeface="Arial"/>
                  <a:ea typeface="Arial"/>
                  <a:cs typeface="Arial"/>
                  <a:sym typeface="Arial"/>
                </a:rPr>
                <a:t>PERSONAL EXPERIENCE</a:t>
              </a:r>
              <a:endParaRPr dirty="0"/>
            </a:p>
          </p:txBody>
        </p:sp>
      </p:grpSp>
      <p:sp>
        <p:nvSpPr>
          <p:cNvPr id="66" name="Google Shape;66;p1"/>
          <p:cNvSpPr txBox="1"/>
          <p:nvPr/>
        </p:nvSpPr>
        <p:spPr>
          <a:xfrm>
            <a:off x="15131278" y="24067510"/>
            <a:ext cx="28308600" cy="5509160"/>
          </a:xfrm>
          <a:prstGeom prst="rect">
            <a:avLst/>
          </a:prstGeom>
          <a:noFill/>
          <a:ln>
            <a:noFill/>
          </a:ln>
        </p:spPr>
        <p:txBody>
          <a:bodyPr spcFirstLastPara="1" wrap="square" lIns="45700" tIns="45700" rIns="45700" bIns="45700" anchor="t" anchorCtr="0">
            <a:spAutoFit/>
          </a:bodyPr>
          <a:lstStyle/>
          <a:p>
            <a:pPr marL="342900" marR="0" lvl="0" indent="-349250" algn="l" rtl="0">
              <a:lnSpc>
                <a:spcPct val="100000"/>
              </a:lnSpc>
              <a:spcBef>
                <a:spcPts val="0"/>
              </a:spcBef>
              <a:spcAft>
                <a:spcPts val="0"/>
              </a:spcAft>
              <a:buClr>
                <a:srgbClr val="000000"/>
              </a:buClr>
              <a:buSzPts val="3200"/>
              <a:buFont typeface="Arial"/>
              <a:buChar char="●"/>
            </a:pPr>
            <a:r>
              <a:rPr lang="en-US" sz="3200" dirty="0"/>
              <a:t>BTG offers USUHS students an opportunity to engage with the broader community by serving vulnerable populations. This exposure would augment USU’s training of students to become future military medical leaders caring for servicemembers around the globe.</a:t>
            </a:r>
            <a:br>
              <a:rPr lang="en-US" sz="3200" dirty="0"/>
            </a:br>
            <a:endParaRPr lang="en-US" sz="3200" dirty="0"/>
          </a:p>
          <a:p>
            <a:pPr marL="342900" marR="0" lvl="0" indent="-349250" algn="l" rtl="0">
              <a:lnSpc>
                <a:spcPct val="100000"/>
              </a:lnSpc>
              <a:spcBef>
                <a:spcPts val="0"/>
              </a:spcBef>
              <a:spcAft>
                <a:spcPts val="0"/>
              </a:spcAft>
              <a:buClr>
                <a:srgbClr val="000000"/>
              </a:buClr>
              <a:buSzPts val="3200"/>
              <a:buFont typeface="Arial"/>
              <a:buChar char="●"/>
            </a:pPr>
            <a:r>
              <a:rPr lang="en-US" sz="3200" dirty="0"/>
              <a:t>Hurdles to overcome include funding of administrative needs, liability of working with youth populations, necessity of routing through the office of public affairs at USU for any public images/messaging, and the misalignment of timing regarding schedules of USUHS SOM students and the BTG program.</a:t>
            </a:r>
          </a:p>
          <a:p>
            <a:pPr marL="342900" marR="0" lvl="0" indent="-349250" algn="l" rtl="0">
              <a:lnSpc>
                <a:spcPct val="100000"/>
              </a:lnSpc>
              <a:spcBef>
                <a:spcPts val="0"/>
              </a:spcBef>
              <a:spcAft>
                <a:spcPts val="0"/>
              </a:spcAft>
              <a:buClr>
                <a:srgbClr val="000000"/>
              </a:buClr>
              <a:buSzPts val="3200"/>
              <a:buFont typeface="Arial"/>
              <a:buChar char="●"/>
            </a:pPr>
            <a:endParaRPr lang="en-US" sz="3200" dirty="0"/>
          </a:p>
          <a:p>
            <a:pPr marL="342900" marR="0" lvl="0" indent="-349250" algn="l" rtl="0">
              <a:lnSpc>
                <a:spcPct val="100000"/>
              </a:lnSpc>
              <a:spcBef>
                <a:spcPts val="0"/>
              </a:spcBef>
              <a:spcAft>
                <a:spcPts val="0"/>
              </a:spcAft>
              <a:buClr>
                <a:srgbClr val="000000"/>
              </a:buClr>
              <a:buSzPts val="3200"/>
              <a:buFont typeface="Arial"/>
              <a:buChar char="●"/>
            </a:pPr>
            <a:r>
              <a:rPr lang="en-US" sz="3200" dirty="0"/>
              <a:t>Opportunities for synergies already exist with other USU centers and departments (e.g. Consortium for Health and Military Performance, Center for the Study of Traumatic Stress) in addition to some student organizations, but this can further be developed in order to build working partnerships as supportive contacts may help guide the establishment of BTG at USU.</a:t>
            </a:r>
          </a:p>
          <a:p>
            <a:pPr marR="0" lvl="0" algn="l" rtl="0">
              <a:lnSpc>
                <a:spcPct val="100000"/>
              </a:lnSpc>
              <a:spcBef>
                <a:spcPts val="0"/>
              </a:spcBef>
              <a:spcAft>
                <a:spcPts val="0"/>
              </a:spcAft>
              <a:buClr>
                <a:srgbClr val="000000"/>
              </a:buClr>
              <a:buSzPts val="3200"/>
            </a:pPr>
            <a:endParaRPr lang="en-US" sz="3200" dirty="0"/>
          </a:p>
          <a:p>
            <a:pPr marL="342900" marR="0" lvl="0" indent="-349250" algn="l" rtl="0">
              <a:lnSpc>
                <a:spcPct val="100000"/>
              </a:lnSpc>
              <a:spcBef>
                <a:spcPts val="0"/>
              </a:spcBef>
              <a:spcAft>
                <a:spcPts val="0"/>
              </a:spcAft>
              <a:buSzPts val="3200"/>
              <a:buChar char="●"/>
            </a:pPr>
            <a:r>
              <a:rPr lang="en-US" sz="3200" dirty="0"/>
              <a:t>Future work will include placing USUHS students directly at community sites and further mentorship of student interns through faculty support of BTG.</a:t>
            </a:r>
            <a:endParaRPr sz="3100" dirty="0"/>
          </a:p>
        </p:txBody>
      </p:sp>
      <p:grpSp>
        <p:nvGrpSpPr>
          <p:cNvPr id="67" name="Google Shape;67;p1"/>
          <p:cNvGrpSpPr/>
          <p:nvPr/>
        </p:nvGrpSpPr>
        <p:grpSpPr>
          <a:xfrm>
            <a:off x="15024725" y="22785206"/>
            <a:ext cx="28263019" cy="1095390"/>
            <a:chOff x="0" y="709242"/>
            <a:chExt cx="28308312" cy="1095390"/>
          </a:xfrm>
        </p:grpSpPr>
        <p:sp>
          <p:nvSpPr>
            <p:cNvPr id="68" name="Google Shape;68;p1"/>
            <p:cNvSpPr/>
            <p:nvPr/>
          </p:nvSpPr>
          <p:spPr>
            <a:xfrm>
              <a:off x="0" y="709242"/>
              <a:ext cx="28308312" cy="1095390"/>
            </a:xfrm>
            <a:custGeom>
              <a:avLst/>
              <a:gdLst/>
              <a:ahLst/>
              <a:cxnLst/>
              <a:rect l="l" t="t" r="r" b="b"/>
              <a:pathLst>
                <a:path w="21600" h="21600" extrusionOk="0">
                  <a:moveTo>
                    <a:pt x="0" y="3600"/>
                  </a:moveTo>
                  <a:cubicBezTo>
                    <a:pt x="0" y="1612"/>
                    <a:pt x="62" y="0"/>
                    <a:pt x="139" y="0"/>
                  </a:cubicBezTo>
                  <a:lnTo>
                    <a:pt x="21461" y="0"/>
                  </a:lnTo>
                  <a:cubicBezTo>
                    <a:pt x="21538" y="0"/>
                    <a:pt x="21600" y="1612"/>
                    <a:pt x="21600" y="3600"/>
                  </a:cubicBezTo>
                  <a:lnTo>
                    <a:pt x="21600" y="18000"/>
                  </a:lnTo>
                  <a:cubicBezTo>
                    <a:pt x="21600" y="19988"/>
                    <a:pt x="21538" y="21600"/>
                    <a:pt x="21461" y="21600"/>
                  </a:cubicBezTo>
                  <a:lnTo>
                    <a:pt x="139" y="21600"/>
                  </a:lnTo>
                  <a:cubicBezTo>
                    <a:pt x="62" y="21600"/>
                    <a:pt x="0" y="19988"/>
                    <a:pt x="0" y="18000"/>
                  </a:cubicBezTo>
                  <a:close/>
                </a:path>
              </a:pathLst>
            </a:custGeom>
            <a:solidFill>
              <a:srgbClr val="20245E"/>
            </a:solidFill>
            <a:ln w="9525" cap="flat" cmpd="sng">
              <a:solidFill>
                <a:srgbClr val="000000"/>
              </a:solidFill>
              <a:prstDash val="solid"/>
              <a:miter lim="800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
            <p:cNvSpPr txBox="1"/>
            <p:nvPr/>
          </p:nvSpPr>
          <p:spPr>
            <a:xfrm>
              <a:off x="0" y="833066"/>
              <a:ext cx="28308300" cy="800400"/>
            </a:xfrm>
            <a:prstGeom prst="rect">
              <a:avLst/>
            </a:prstGeom>
            <a:noFill/>
            <a:ln>
              <a:noFill/>
            </a:ln>
          </p:spPr>
          <p:txBody>
            <a:bodyPr spcFirstLastPara="1" wrap="square" lIns="60950" tIns="60950" rIns="60950" bIns="60950" anchor="t" anchorCtr="0">
              <a:spAutoFit/>
            </a:bodyPr>
            <a:lstStyle/>
            <a:p>
              <a:pPr marL="0" marR="0" lvl="0" indent="0" algn="ctr" rtl="0">
                <a:lnSpc>
                  <a:spcPct val="100000"/>
                </a:lnSpc>
                <a:spcBef>
                  <a:spcPts val="0"/>
                </a:spcBef>
                <a:spcAft>
                  <a:spcPts val="0"/>
                </a:spcAft>
                <a:buClr>
                  <a:srgbClr val="FFFFFF"/>
                </a:buClr>
                <a:buSzPts val="4400"/>
                <a:buFont typeface="Arial"/>
                <a:buNone/>
              </a:pPr>
              <a:r>
                <a:rPr lang="en-US" sz="4400" b="1" i="0" u="none" strike="noStrike" cap="none" dirty="0">
                  <a:solidFill>
                    <a:srgbClr val="FFFFFF"/>
                  </a:solidFill>
                  <a:latin typeface="Arial"/>
                  <a:ea typeface="Arial"/>
                  <a:cs typeface="Arial"/>
                  <a:sym typeface="Arial"/>
                </a:rPr>
                <a:t>CONCLUSIONS</a:t>
              </a:r>
              <a:endParaRPr dirty="0"/>
            </a:p>
          </p:txBody>
        </p:sp>
      </p:grpSp>
      <p:sp>
        <p:nvSpPr>
          <p:cNvPr id="70" name="Google Shape;70;p1"/>
          <p:cNvSpPr txBox="1"/>
          <p:nvPr/>
        </p:nvSpPr>
        <p:spPr>
          <a:xfrm>
            <a:off x="15185675" y="29420779"/>
            <a:ext cx="28139100" cy="307736"/>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chemeClr val="dk1"/>
              </a:buClr>
              <a:buSzPts val="1100"/>
              <a:buFont typeface="Arial"/>
              <a:buNone/>
            </a:pPr>
            <a:r>
              <a:rPr lang="en-US" i="0" u="none" strike="noStrike" cap="none" dirty="0"/>
              <a:t>.</a:t>
            </a:r>
            <a:endParaRPr dirty="0"/>
          </a:p>
        </p:txBody>
      </p:sp>
      <p:sp>
        <p:nvSpPr>
          <p:cNvPr id="71" name="Google Shape;71;p1"/>
          <p:cNvSpPr/>
          <p:nvPr/>
        </p:nvSpPr>
        <p:spPr>
          <a:xfrm>
            <a:off x="18012" y="-27919"/>
            <a:ext cx="43902632" cy="4206242"/>
          </a:xfrm>
          <a:prstGeom prst="rect">
            <a:avLst/>
          </a:prstGeom>
          <a:solidFill>
            <a:srgbClr val="20245E"/>
          </a:solidFill>
          <a:ln>
            <a:noFill/>
          </a:ln>
        </p:spPr>
        <p:txBody>
          <a:bodyPr spcFirstLastPara="1" wrap="square" lIns="45700" tIns="45700" rIns="45700" bIns="45700" anchor="t" anchorCtr="0">
            <a:noAutofit/>
          </a:bodyPr>
          <a:lstStyle/>
          <a:p>
            <a:pPr marL="457200" marR="0" lvl="0" indent="-4572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1"/>
          <p:cNvSpPr txBox="1"/>
          <p:nvPr/>
        </p:nvSpPr>
        <p:spPr>
          <a:xfrm>
            <a:off x="68001" y="574824"/>
            <a:ext cx="43767300" cy="2215971"/>
          </a:xfrm>
          <a:prstGeom prst="rect">
            <a:avLst/>
          </a:prstGeom>
          <a:noFill/>
          <a:ln>
            <a:noFill/>
          </a:ln>
        </p:spPr>
        <p:txBody>
          <a:bodyPr spcFirstLastPara="1" wrap="square" lIns="60950" tIns="60950" rIns="60950" bIns="60950" anchor="t" anchorCtr="0">
            <a:spAutoFit/>
          </a:bodyPr>
          <a:lstStyle/>
          <a:p>
            <a:pPr marL="0" marR="0" lvl="0" indent="0" algn="ctr" rtl="0">
              <a:lnSpc>
                <a:spcPct val="100000"/>
              </a:lnSpc>
              <a:spcBef>
                <a:spcPts val="0"/>
              </a:spcBef>
              <a:spcAft>
                <a:spcPts val="0"/>
              </a:spcAft>
              <a:buClr>
                <a:srgbClr val="FFFFFF"/>
              </a:buClr>
              <a:buSzPts val="6200"/>
              <a:buFont typeface="Arial"/>
              <a:buNone/>
            </a:pPr>
            <a:r>
              <a:rPr lang="en-US" sz="8800" b="1" i="0" u="none" strike="noStrike" cap="none" dirty="0">
                <a:solidFill>
                  <a:srgbClr val="FFFFFF"/>
                </a:solidFill>
                <a:latin typeface="Arial"/>
                <a:ea typeface="Arial"/>
                <a:cs typeface="Arial"/>
                <a:sym typeface="Arial"/>
              </a:rPr>
              <a:t>Bridging the Gaps at Uniformed Services University  </a:t>
            </a:r>
            <a:endParaRPr lang="en-US" sz="8800" b="0" i="0" u="none" strike="noStrike" cap="none" dirty="0">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FFFFFF"/>
              </a:buClr>
              <a:buSzPts val="3300"/>
              <a:buFont typeface="Arial"/>
              <a:buNone/>
            </a:pPr>
            <a:r>
              <a:rPr lang="en-US" sz="3300" b="0" i="0" u="none" strike="noStrike" cap="none" dirty="0">
                <a:solidFill>
                  <a:srgbClr val="FFFFFF"/>
                </a:solidFill>
                <a:latin typeface="Arial"/>
                <a:ea typeface="Arial"/>
                <a:cs typeface="Arial"/>
                <a:sym typeface="Arial"/>
              </a:rPr>
              <a:t> </a:t>
            </a:r>
            <a:r>
              <a:rPr lang="en-US" sz="4800" b="0" i="0" u="none" strike="noStrike" cap="none" dirty="0">
                <a:solidFill>
                  <a:srgbClr val="FFFFFF"/>
                </a:solidFill>
                <a:latin typeface="Arial"/>
                <a:ea typeface="Arial"/>
                <a:cs typeface="Arial"/>
                <a:sym typeface="Arial"/>
              </a:rPr>
              <a:t>Sahrain Zahoor</a:t>
            </a:r>
            <a:endParaRPr sz="4800" dirty="0"/>
          </a:p>
        </p:txBody>
      </p:sp>
      <p:pic>
        <p:nvPicPr>
          <p:cNvPr id="73" name="Google Shape;73;p1" descr="Picture 24"/>
          <p:cNvPicPr preferRelativeResize="0"/>
          <p:nvPr/>
        </p:nvPicPr>
        <p:blipFill rotWithShape="1">
          <a:blip r:embed="rId3">
            <a:alphaModFix/>
          </a:blip>
          <a:srcRect/>
          <a:stretch/>
        </p:blipFill>
        <p:spPr>
          <a:xfrm>
            <a:off x="708659" y="441942"/>
            <a:ext cx="4117341" cy="3329235"/>
          </a:xfrm>
          <a:prstGeom prst="rect">
            <a:avLst/>
          </a:prstGeom>
          <a:noFill/>
          <a:ln>
            <a:noFill/>
          </a:ln>
        </p:spPr>
      </p:pic>
      <p:sp>
        <p:nvSpPr>
          <p:cNvPr id="75" name="Google Shape;75;p1"/>
          <p:cNvSpPr txBox="1"/>
          <p:nvPr/>
        </p:nvSpPr>
        <p:spPr>
          <a:xfrm>
            <a:off x="9895468" y="2977830"/>
            <a:ext cx="24817596" cy="830933"/>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2900"/>
              <a:buFont typeface="Arial"/>
              <a:buNone/>
            </a:pPr>
            <a:r>
              <a:rPr lang="en-US" sz="4800" b="0" i="1" u="none" strike="noStrike" cap="none" dirty="0">
                <a:solidFill>
                  <a:srgbClr val="FFFFFF"/>
                </a:solidFill>
                <a:latin typeface="Arial"/>
                <a:ea typeface="Arial"/>
                <a:cs typeface="Arial"/>
                <a:sym typeface="Arial"/>
              </a:rPr>
              <a:t>School of Medicine, Uniformed Services University of the Health Sciences, Bethesda, MD</a:t>
            </a:r>
            <a:endParaRPr sz="4800" i="1" dirty="0"/>
          </a:p>
        </p:txBody>
      </p:sp>
      <p:sp>
        <p:nvSpPr>
          <p:cNvPr id="79" name="Google Shape;79;p1"/>
          <p:cNvSpPr txBox="1"/>
          <p:nvPr/>
        </p:nvSpPr>
        <p:spPr>
          <a:xfrm>
            <a:off x="695326" y="18544039"/>
            <a:ext cx="13827000" cy="1569620"/>
          </a:xfrm>
          <a:prstGeom prst="rect">
            <a:avLst/>
          </a:prstGeom>
          <a:noFill/>
          <a:ln>
            <a:noFill/>
          </a:ln>
        </p:spPr>
        <p:txBody>
          <a:bodyPr spcFirstLastPara="1" wrap="square" lIns="45700" tIns="45700" rIns="45700" bIns="45700" anchor="t" anchorCtr="0">
            <a:spAutoFit/>
          </a:bodyPr>
          <a:lstStyle/>
          <a:p>
            <a:pPr marR="0" lvl="0" algn="l" rtl="0">
              <a:lnSpc>
                <a:spcPct val="100000"/>
              </a:lnSpc>
              <a:spcBef>
                <a:spcPts val="0"/>
              </a:spcBef>
              <a:spcAft>
                <a:spcPts val="0"/>
              </a:spcAft>
              <a:buClr>
                <a:srgbClr val="000000"/>
              </a:buClr>
              <a:buSzPts val="3200"/>
            </a:pPr>
            <a:endParaRPr lang="en-US" sz="3200" b="0" i="0" u="none" strike="noStrike" cap="none" dirty="0">
              <a:solidFill>
                <a:srgbClr val="000000"/>
              </a:solidFill>
              <a:latin typeface="Arial"/>
              <a:ea typeface="Arial"/>
              <a:cs typeface="Arial"/>
              <a:sym typeface="Arial"/>
            </a:endParaRPr>
          </a:p>
          <a:p>
            <a:pPr marL="285750" marR="0" lvl="0" indent="-317500" algn="l" rtl="0">
              <a:lnSpc>
                <a:spcPct val="100000"/>
              </a:lnSpc>
              <a:spcBef>
                <a:spcPts val="0"/>
              </a:spcBef>
              <a:spcAft>
                <a:spcPts val="0"/>
              </a:spcAft>
              <a:buClr>
                <a:srgbClr val="000000"/>
              </a:buClr>
              <a:buSzPts val="3200"/>
              <a:buFont typeface="Arial"/>
              <a:buChar char="●"/>
            </a:pPr>
            <a:r>
              <a:rPr lang="en-US" sz="3200" dirty="0"/>
              <a:t>In an effort to determine the logistics and practicality of BTG at USU, a feasibility study was conducted.</a:t>
            </a:r>
            <a:endParaRPr dirty="0"/>
          </a:p>
        </p:txBody>
      </p:sp>
      <p:grpSp>
        <p:nvGrpSpPr>
          <p:cNvPr id="103" name="Google Shape;103;p1"/>
          <p:cNvGrpSpPr/>
          <p:nvPr/>
        </p:nvGrpSpPr>
        <p:grpSpPr>
          <a:xfrm>
            <a:off x="15024725" y="29721186"/>
            <a:ext cx="28263019" cy="1095390"/>
            <a:chOff x="0" y="839300"/>
            <a:chExt cx="28308312" cy="1095390"/>
          </a:xfrm>
        </p:grpSpPr>
        <p:sp>
          <p:nvSpPr>
            <p:cNvPr id="104" name="Google Shape;104;p1"/>
            <p:cNvSpPr/>
            <p:nvPr/>
          </p:nvSpPr>
          <p:spPr>
            <a:xfrm>
              <a:off x="0" y="839300"/>
              <a:ext cx="28308312" cy="1095390"/>
            </a:xfrm>
            <a:custGeom>
              <a:avLst/>
              <a:gdLst/>
              <a:ahLst/>
              <a:cxnLst/>
              <a:rect l="l" t="t" r="r" b="b"/>
              <a:pathLst>
                <a:path w="21600" h="21600" extrusionOk="0">
                  <a:moveTo>
                    <a:pt x="0" y="3600"/>
                  </a:moveTo>
                  <a:cubicBezTo>
                    <a:pt x="0" y="1612"/>
                    <a:pt x="62" y="0"/>
                    <a:pt x="139" y="0"/>
                  </a:cubicBezTo>
                  <a:lnTo>
                    <a:pt x="21461" y="0"/>
                  </a:lnTo>
                  <a:cubicBezTo>
                    <a:pt x="21538" y="0"/>
                    <a:pt x="21600" y="1612"/>
                    <a:pt x="21600" y="3600"/>
                  </a:cubicBezTo>
                  <a:lnTo>
                    <a:pt x="21600" y="18000"/>
                  </a:lnTo>
                  <a:cubicBezTo>
                    <a:pt x="21600" y="19988"/>
                    <a:pt x="21538" y="21600"/>
                    <a:pt x="21461" y="21600"/>
                  </a:cubicBezTo>
                  <a:lnTo>
                    <a:pt x="139" y="21600"/>
                  </a:lnTo>
                  <a:cubicBezTo>
                    <a:pt x="62" y="21600"/>
                    <a:pt x="0" y="19988"/>
                    <a:pt x="0" y="18000"/>
                  </a:cubicBezTo>
                  <a:close/>
                </a:path>
              </a:pathLst>
            </a:custGeom>
            <a:solidFill>
              <a:srgbClr val="20245E"/>
            </a:solidFill>
            <a:ln w="9525" cap="flat" cmpd="sng">
              <a:solidFill>
                <a:srgbClr val="000000"/>
              </a:solidFill>
              <a:prstDash val="solid"/>
              <a:miter lim="800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txBox="1"/>
            <p:nvPr/>
          </p:nvSpPr>
          <p:spPr>
            <a:xfrm>
              <a:off x="0" y="986570"/>
              <a:ext cx="28308300" cy="800400"/>
            </a:xfrm>
            <a:prstGeom prst="rect">
              <a:avLst/>
            </a:prstGeom>
            <a:noFill/>
            <a:ln>
              <a:noFill/>
            </a:ln>
          </p:spPr>
          <p:txBody>
            <a:bodyPr spcFirstLastPara="1" wrap="square" lIns="60950" tIns="60950" rIns="60950" bIns="60950" anchor="t" anchorCtr="0">
              <a:spAutoFit/>
            </a:bodyPr>
            <a:lstStyle/>
            <a:p>
              <a:pPr marL="0" marR="0" lvl="0" indent="0" algn="ctr" rtl="0">
                <a:lnSpc>
                  <a:spcPct val="100000"/>
                </a:lnSpc>
                <a:spcBef>
                  <a:spcPts val="0"/>
                </a:spcBef>
                <a:spcAft>
                  <a:spcPts val="0"/>
                </a:spcAft>
                <a:buClr>
                  <a:srgbClr val="FFFFFF"/>
                </a:buClr>
                <a:buSzPts val="4400"/>
                <a:buFont typeface="Arial"/>
                <a:buNone/>
              </a:pPr>
              <a:r>
                <a:rPr lang="en-US" sz="4400" b="1" dirty="0">
                  <a:solidFill>
                    <a:srgbClr val="FFFFFF"/>
                  </a:solidFill>
                </a:rPr>
                <a:t>REFERENCES</a:t>
              </a:r>
              <a:endParaRPr dirty="0"/>
            </a:p>
          </p:txBody>
        </p:sp>
      </p:grpSp>
      <p:sp>
        <p:nvSpPr>
          <p:cNvPr id="106" name="Google Shape;106;p1"/>
          <p:cNvSpPr/>
          <p:nvPr/>
        </p:nvSpPr>
        <p:spPr>
          <a:xfrm>
            <a:off x="15100925" y="5638800"/>
            <a:ext cx="13676100" cy="7386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
          <p:cNvSpPr txBox="1"/>
          <p:nvPr/>
        </p:nvSpPr>
        <p:spPr>
          <a:xfrm>
            <a:off x="15053225" y="5559710"/>
            <a:ext cx="13676100" cy="738600"/>
          </a:xfrm>
          <a:prstGeom prst="rect">
            <a:avLst/>
          </a:prstGeom>
          <a:noFill/>
          <a:ln>
            <a:noFill/>
          </a:ln>
        </p:spPr>
        <p:txBody>
          <a:bodyPr spcFirstLastPara="1" wrap="square" lIns="91425" tIns="91425" rIns="91425" bIns="91425" anchor="t" anchorCtr="0">
            <a:noAutofit/>
          </a:bodyPr>
          <a:lstStyle/>
          <a:p>
            <a:pPr marL="0" lvl="0" indent="0" algn="ctr" rtl="0">
              <a:spcBef>
                <a:spcPts val="700"/>
              </a:spcBef>
              <a:spcAft>
                <a:spcPts val="0"/>
              </a:spcAft>
              <a:buNone/>
            </a:pPr>
            <a:r>
              <a:rPr lang="en-US" sz="3200" b="1" dirty="0">
                <a:solidFill>
                  <a:schemeClr val="dk1"/>
                </a:solidFill>
              </a:rPr>
              <a:t>Potential Community Partners in the DMV Region</a:t>
            </a:r>
            <a:endParaRPr sz="3200" b="1" dirty="0"/>
          </a:p>
        </p:txBody>
      </p:sp>
      <p:sp>
        <p:nvSpPr>
          <p:cNvPr id="108" name="Google Shape;108;p1"/>
          <p:cNvSpPr/>
          <p:nvPr/>
        </p:nvSpPr>
        <p:spPr>
          <a:xfrm>
            <a:off x="15131278" y="17129111"/>
            <a:ext cx="13676100" cy="7386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
          <p:cNvSpPr txBox="1"/>
          <p:nvPr/>
        </p:nvSpPr>
        <p:spPr>
          <a:xfrm>
            <a:off x="15131926" y="17235593"/>
            <a:ext cx="13704600" cy="73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t>Administrative Needs</a:t>
            </a:r>
            <a:endParaRPr sz="3200" b="1" dirty="0"/>
          </a:p>
        </p:txBody>
      </p:sp>
      <p:pic>
        <p:nvPicPr>
          <p:cNvPr id="4" name="Picture 3">
            <a:extLst>
              <a:ext uri="{FF2B5EF4-FFF2-40B4-BE49-F238E27FC236}">
                <a16:creationId xmlns:a16="http://schemas.microsoft.com/office/drawing/2014/main" id="{9571A5AC-E7AB-E102-E3F3-A66E9920F193}"/>
              </a:ext>
            </a:extLst>
          </p:cNvPr>
          <p:cNvPicPr>
            <a:picLocks noChangeAspect="1"/>
          </p:cNvPicPr>
          <p:nvPr/>
        </p:nvPicPr>
        <p:blipFill>
          <a:blip r:embed="rId4"/>
          <a:stretch>
            <a:fillRect/>
          </a:stretch>
        </p:blipFill>
        <p:spPr>
          <a:xfrm>
            <a:off x="903510" y="9976969"/>
            <a:ext cx="5761698" cy="3319813"/>
          </a:xfrm>
          <a:prstGeom prst="rect">
            <a:avLst/>
          </a:prstGeom>
        </p:spPr>
      </p:pic>
      <p:pic>
        <p:nvPicPr>
          <p:cNvPr id="6" name="Picture 5">
            <a:extLst>
              <a:ext uri="{FF2B5EF4-FFF2-40B4-BE49-F238E27FC236}">
                <a16:creationId xmlns:a16="http://schemas.microsoft.com/office/drawing/2014/main" id="{F2FA4D75-08B0-D57B-361C-7DBDCB7F9639}"/>
              </a:ext>
            </a:extLst>
          </p:cNvPr>
          <p:cNvPicPr>
            <a:picLocks noChangeAspect="1"/>
          </p:cNvPicPr>
          <p:nvPr/>
        </p:nvPicPr>
        <p:blipFill>
          <a:blip r:embed="rId5"/>
          <a:stretch>
            <a:fillRect/>
          </a:stretch>
        </p:blipFill>
        <p:spPr>
          <a:xfrm>
            <a:off x="6925430" y="9973143"/>
            <a:ext cx="7662270" cy="3295172"/>
          </a:xfrm>
          <a:prstGeom prst="rect">
            <a:avLst/>
          </a:prstGeom>
        </p:spPr>
      </p:pic>
      <p:sp>
        <p:nvSpPr>
          <p:cNvPr id="7" name="Google Shape;79;p1">
            <a:extLst>
              <a:ext uri="{FF2B5EF4-FFF2-40B4-BE49-F238E27FC236}">
                <a16:creationId xmlns:a16="http://schemas.microsoft.com/office/drawing/2014/main" id="{ACC809BB-C38A-FB4B-550B-A4C647BA7EA3}"/>
              </a:ext>
            </a:extLst>
          </p:cNvPr>
          <p:cNvSpPr txBox="1"/>
          <p:nvPr/>
        </p:nvSpPr>
        <p:spPr>
          <a:xfrm>
            <a:off x="19390290" y="6581376"/>
            <a:ext cx="9460330" cy="11418470"/>
          </a:xfrm>
          <a:prstGeom prst="rect">
            <a:avLst/>
          </a:prstGeom>
          <a:noFill/>
          <a:ln>
            <a:noFill/>
          </a:ln>
        </p:spPr>
        <p:txBody>
          <a:bodyPr spcFirstLastPara="1" wrap="square" lIns="45700" tIns="45700" rIns="45700" bIns="45700" anchor="t" anchorCtr="0">
            <a:spAutoFit/>
          </a:bodyPr>
          <a:lstStyle/>
          <a:p>
            <a:pPr marL="457200" lvl="2" indent="-457200">
              <a:buSzPct val="150000"/>
              <a:buFont typeface="Arial" panose="020B0604020202020204" pitchFamily="34" charset="0"/>
              <a:buChar char="•"/>
            </a:pPr>
            <a:r>
              <a:rPr lang="en-US" sz="3200" dirty="0"/>
              <a:t>USUHS SOM students currently complete clinical rotations at the DC VA, which serves a large and diverse veteran population. It is well-suited to expose BTG interns to the military’s healthcare system and its unique challenges. </a:t>
            </a:r>
          </a:p>
          <a:p>
            <a:pPr marL="457200" lvl="2" indent="-457200">
              <a:buSzPts val="3200"/>
              <a:buFont typeface="Arial" panose="020B0604020202020204" pitchFamily="34" charset="0"/>
              <a:buChar char="•"/>
            </a:pPr>
            <a:endParaRPr lang="en-US" sz="3200" dirty="0"/>
          </a:p>
          <a:p>
            <a:pPr marL="457200" lvl="2" indent="-457200">
              <a:buSzPct val="150000"/>
              <a:buFont typeface="Arial" panose="020B0604020202020204" pitchFamily="34" charset="0"/>
              <a:buChar char="•"/>
            </a:pPr>
            <a:r>
              <a:rPr lang="en-US" sz="3200" dirty="0"/>
              <a:t>Located on the same base as USU, this center offers a range of services to promote the well-being, resilience, and readiness of military personnel and their families. This center could be a potential BTG community partner by serving as a conduit for the transmission of health education materials and a means of community outreach. </a:t>
            </a:r>
          </a:p>
          <a:p>
            <a:pPr>
              <a:buSzPts val="3200"/>
            </a:pPr>
            <a:endParaRPr lang="en-US" sz="3200" dirty="0"/>
          </a:p>
          <a:p>
            <a:pPr marL="457200" indent="-457200">
              <a:buSzPct val="150000"/>
              <a:buFont typeface="Arial" panose="020B0604020202020204" pitchFamily="34" charset="0"/>
              <a:buChar char="•"/>
            </a:pPr>
            <a:r>
              <a:rPr lang="en-US" sz="3200" dirty="0"/>
              <a:t>Grassroots program located in Covenant House of Washington, with a focus on inner-city youth education and community outreach. USU BTG interns would be a valuable addition to Mint Project's heath literacy programs while giving USUHS students an opportunity to gain a deeper understanding of healthcare disparities.</a:t>
            </a:r>
            <a:br>
              <a:rPr lang="en-US" sz="3200" dirty="0"/>
            </a:br>
            <a:r>
              <a:rPr lang="en-US" sz="3200" dirty="0"/>
              <a:t/>
            </a:r>
            <a:br>
              <a:rPr lang="en-US" sz="3200" dirty="0"/>
            </a:br>
            <a:endParaRPr lang="en-US" sz="3200" dirty="0"/>
          </a:p>
        </p:txBody>
      </p:sp>
      <p:sp>
        <p:nvSpPr>
          <p:cNvPr id="8" name="Google Shape;66;p1">
            <a:extLst>
              <a:ext uri="{FF2B5EF4-FFF2-40B4-BE49-F238E27FC236}">
                <a16:creationId xmlns:a16="http://schemas.microsoft.com/office/drawing/2014/main" id="{2BA222E6-2DED-5C30-7749-48F6F55CA449}"/>
              </a:ext>
            </a:extLst>
          </p:cNvPr>
          <p:cNvSpPr txBox="1"/>
          <p:nvPr/>
        </p:nvSpPr>
        <p:spPr>
          <a:xfrm>
            <a:off x="15085694" y="18023432"/>
            <a:ext cx="13765525" cy="4524275"/>
          </a:xfrm>
          <a:prstGeom prst="rect">
            <a:avLst/>
          </a:prstGeom>
          <a:noFill/>
          <a:ln>
            <a:noFill/>
          </a:ln>
        </p:spPr>
        <p:txBody>
          <a:bodyPr spcFirstLastPara="1" wrap="square" lIns="45700" tIns="45700" rIns="45700" bIns="45700" anchor="t" anchorCtr="0">
            <a:spAutoFit/>
          </a:bodyPr>
          <a:lstStyle/>
          <a:p>
            <a:pPr marL="342900" marR="0" lvl="0" indent="-349250" algn="l" rtl="0">
              <a:lnSpc>
                <a:spcPct val="100000"/>
              </a:lnSpc>
              <a:spcBef>
                <a:spcPts val="0"/>
              </a:spcBef>
              <a:spcAft>
                <a:spcPts val="0"/>
              </a:spcAft>
              <a:buClr>
                <a:srgbClr val="000000"/>
              </a:buClr>
              <a:buSzPts val="3200"/>
              <a:buFont typeface="Arial"/>
              <a:buChar char="●"/>
            </a:pPr>
            <a:r>
              <a:rPr lang="en-US" sz="3200" b="1" dirty="0"/>
              <a:t>Community site preceptor(s): </a:t>
            </a:r>
            <a:r>
              <a:rPr lang="en-US" sz="3200" dirty="0"/>
              <a:t>Required at each community partner site in order to coordinate student intern activities. Will be knowledgeable in the operations of their community site and be an advocate for student mentorship.</a:t>
            </a:r>
            <a:br>
              <a:rPr lang="en-US" sz="3200" dirty="0"/>
            </a:br>
            <a:endParaRPr lang="en-US" sz="3200" b="1" dirty="0"/>
          </a:p>
          <a:p>
            <a:pPr marL="342900" marR="0" lvl="0" indent="-349250" algn="l" rtl="0">
              <a:lnSpc>
                <a:spcPct val="100000"/>
              </a:lnSpc>
              <a:spcBef>
                <a:spcPts val="0"/>
              </a:spcBef>
              <a:spcAft>
                <a:spcPts val="0"/>
              </a:spcAft>
              <a:buClr>
                <a:srgbClr val="000000"/>
              </a:buClr>
              <a:buSzPts val="3200"/>
              <a:buFont typeface="Arial"/>
              <a:buChar char="●"/>
            </a:pPr>
            <a:r>
              <a:rPr lang="en-US" sz="3200" b="1" dirty="0"/>
              <a:t>USU academic preceptor: </a:t>
            </a:r>
            <a:r>
              <a:rPr lang="en-US" sz="3200" dirty="0"/>
              <a:t>Will serve as the student intern’s primary point of contact for all academic components of the program, such as any assignment submissions. The academic preceptor will also be a liaison between community site preceptors, students, and BTG leadership.</a:t>
            </a:r>
            <a:endParaRPr sz="3100" dirty="0"/>
          </a:p>
        </p:txBody>
      </p:sp>
      <p:sp>
        <p:nvSpPr>
          <p:cNvPr id="9" name="Google Shape;66;p1">
            <a:extLst>
              <a:ext uri="{FF2B5EF4-FFF2-40B4-BE49-F238E27FC236}">
                <a16:creationId xmlns:a16="http://schemas.microsoft.com/office/drawing/2014/main" id="{C8C7566C-8F43-D0B6-AA52-8FB4C05319DF}"/>
              </a:ext>
            </a:extLst>
          </p:cNvPr>
          <p:cNvSpPr txBox="1"/>
          <p:nvPr/>
        </p:nvSpPr>
        <p:spPr>
          <a:xfrm>
            <a:off x="29472493" y="5721545"/>
            <a:ext cx="13741389" cy="10879861"/>
          </a:xfrm>
          <a:prstGeom prst="rect">
            <a:avLst/>
          </a:prstGeom>
          <a:noFill/>
          <a:ln>
            <a:noFill/>
          </a:ln>
        </p:spPr>
        <p:txBody>
          <a:bodyPr spcFirstLastPara="1" wrap="square" lIns="45700" tIns="45700" rIns="45700" bIns="45700" anchor="t" anchorCtr="0">
            <a:spAutoFit/>
          </a:bodyPr>
          <a:lstStyle/>
          <a:p>
            <a:pPr marR="0" lvl="0" algn="ctr" rtl="0">
              <a:lnSpc>
                <a:spcPct val="100000"/>
              </a:lnSpc>
              <a:spcBef>
                <a:spcPts val="0"/>
              </a:spcBef>
              <a:spcAft>
                <a:spcPts val="0"/>
              </a:spcAft>
              <a:buClr>
                <a:srgbClr val="000000"/>
              </a:buClr>
              <a:buSzPts val="3200"/>
            </a:pPr>
            <a:r>
              <a:rPr lang="en-US" sz="3200" b="1" dirty="0"/>
              <a:t>Administrative components </a:t>
            </a:r>
            <a:endParaRPr lang="en-US" sz="1600" b="1" dirty="0"/>
          </a:p>
          <a:p>
            <a:pPr marR="0" lvl="0" algn="ctr" rtl="0">
              <a:lnSpc>
                <a:spcPct val="100000"/>
              </a:lnSpc>
              <a:spcBef>
                <a:spcPts val="0"/>
              </a:spcBef>
              <a:spcAft>
                <a:spcPts val="0"/>
              </a:spcAft>
              <a:buClr>
                <a:srgbClr val="000000"/>
              </a:buClr>
              <a:buSzPts val="3200"/>
            </a:pPr>
            <a:endParaRPr lang="en-US" sz="1600" b="1" dirty="0"/>
          </a:p>
          <a:p>
            <a:pPr marR="0" lvl="0" algn="ctr" rtl="0">
              <a:lnSpc>
                <a:spcPct val="100000"/>
              </a:lnSpc>
              <a:spcBef>
                <a:spcPts val="0"/>
              </a:spcBef>
              <a:spcAft>
                <a:spcPts val="0"/>
              </a:spcAft>
              <a:buClr>
                <a:srgbClr val="000000"/>
              </a:buClr>
              <a:buSzPts val="3200"/>
            </a:pPr>
            <a:endParaRPr lang="en-US" sz="500" b="1" dirty="0"/>
          </a:p>
          <a:p>
            <a:pPr marR="0" lvl="0" algn="ctr" rtl="0">
              <a:lnSpc>
                <a:spcPct val="100000"/>
              </a:lnSpc>
              <a:spcBef>
                <a:spcPts val="0"/>
              </a:spcBef>
              <a:spcAft>
                <a:spcPts val="0"/>
              </a:spcAft>
              <a:buClr>
                <a:srgbClr val="000000"/>
              </a:buClr>
              <a:buSzPts val="3200"/>
            </a:pPr>
            <a:endParaRPr lang="en-US" sz="500" b="1" dirty="0"/>
          </a:p>
          <a:p>
            <a:pPr marL="342900" marR="0" lvl="0" indent="-349250" algn="l" rtl="0">
              <a:lnSpc>
                <a:spcPct val="100000"/>
              </a:lnSpc>
              <a:spcBef>
                <a:spcPts val="0"/>
              </a:spcBef>
              <a:spcAft>
                <a:spcPts val="0"/>
              </a:spcAft>
              <a:buClr>
                <a:srgbClr val="000000"/>
              </a:buClr>
              <a:buSzPts val="3200"/>
              <a:buFont typeface="Arial"/>
              <a:buChar char="●"/>
            </a:pPr>
            <a:r>
              <a:rPr lang="en-US" sz="3200" dirty="0"/>
              <a:t>Initially challenging to work through the misalignment of BTG program start-date and USUHS SOM academic schedule.</a:t>
            </a:r>
          </a:p>
          <a:p>
            <a:pPr marR="0" lvl="0" algn="l" rtl="0">
              <a:lnSpc>
                <a:spcPct val="100000"/>
              </a:lnSpc>
              <a:spcBef>
                <a:spcPts val="0"/>
              </a:spcBef>
              <a:spcAft>
                <a:spcPts val="0"/>
              </a:spcAft>
              <a:buClr>
                <a:srgbClr val="000000"/>
              </a:buClr>
              <a:buSzPts val="3200"/>
            </a:pPr>
            <a:endParaRPr lang="en-US" sz="3200" dirty="0"/>
          </a:p>
          <a:p>
            <a:pPr marL="342900" marR="0" lvl="0" indent="-349250" algn="l" rtl="0">
              <a:lnSpc>
                <a:spcPct val="100000"/>
              </a:lnSpc>
              <a:spcBef>
                <a:spcPts val="0"/>
              </a:spcBef>
              <a:spcAft>
                <a:spcPts val="0"/>
              </a:spcAft>
              <a:buClr>
                <a:srgbClr val="000000"/>
              </a:buClr>
              <a:buSzPts val="3200"/>
              <a:buFont typeface="Arial"/>
              <a:buChar char="●"/>
            </a:pPr>
            <a:r>
              <a:rPr lang="en-US" sz="3200" dirty="0"/>
              <a:t>Given the demands of medical school, it would be helpful for USUHS students to be offered a condensed BTG schedule lasting just 4 weeks instead of 6 weeks. </a:t>
            </a:r>
          </a:p>
          <a:p>
            <a:pPr marL="342900" marR="0" lvl="0" indent="-349250" algn="l" rtl="0">
              <a:lnSpc>
                <a:spcPct val="100000"/>
              </a:lnSpc>
              <a:spcBef>
                <a:spcPts val="0"/>
              </a:spcBef>
              <a:spcAft>
                <a:spcPts val="0"/>
              </a:spcAft>
              <a:buClr>
                <a:srgbClr val="000000"/>
              </a:buClr>
              <a:buSzPts val="3200"/>
              <a:buFont typeface="Arial"/>
              <a:buChar char="●"/>
            </a:pPr>
            <a:endParaRPr lang="en-US" sz="3200" dirty="0"/>
          </a:p>
          <a:p>
            <a:pPr marL="342900" marR="0" lvl="0" indent="-349250" algn="l" rtl="0">
              <a:lnSpc>
                <a:spcPct val="100000"/>
              </a:lnSpc>
              <a:spcBef>
                <a:spcPts val="0"/>
              </a:spcBef>
              <a:spcAft>
                <a:spcPts val="0"/>
              </a:spcAft>
              <a:buClr>
                <a:srgbClr val="000000"/>
              </a:buClr>
              <a:buSzPts val="3200"/>
              <a:buFont typeface="Arial"/>
              <a:buChar char="●"/>
            </a:pPr>
            <a:r>
              <a:rPr lang="en-US" sz="3200" dirty="0"/>
              <a:t>Restricting the program to the month of July would prevent any overlap with academic obligations (classes in end of June) and/or training exercises (advanced combat medical experience/ACME in early August).</a:t>
            </a:r>
          </a:p>
          <a:p>
            <a:pPr marR="0" lvl="0" algn="ctr" rtl="0">
              <a:lnSpc>
                <a:spcPct val="100000"/>
              </a:lnSpc>
              <a:spcBef>
                <a:spcPts val="0"/>
              </a:spcBef>
              <a:spcAft>
                <a:spcPts val="0"/>
              </a:spcAft>
              <a:buClr>
                <a:srgbClr val="000000"/>
              </a:buClr>
              <a:buSzPts val="3200"/>
            </a:pPr>
            <a:endParaRPr lang="en-US" sz="2800" b="1" dirty="0"/>
          </a:p>
          <a:p>
            <a:pPr marR="0" lvl="0" algn="ctr" rtl="0">
              <a:lnSpc>
                <a:spcPct val="100000"/>
              </a:lnSpc>
              <a:spcBef>
                <a:spcPts val="0"/>
              </a:spcBef>
              <a:spcAft>
                <a:spcPts val="0"/>
              </a:spcAft>
              <a:buClr>
                <a:srgbClr val="000000"/>
              </a:buClr>
              <a:buSzPts val="3200"/>
            </a:pPr>
            <a:endParaRPr lang="en-US" sz="800" b="1" dirty="0"/>
          </a:p>
          <a:p>
            <a:pPr marR="0" lvl="0" algn="ctr" rtl="0">
              <a:lnSpc>
                <a:spcPct val="100000"/>
              </a:lnSpc>
              <a:spcBef>
                <a:spcPts val="0"/>
              </a:spcBef>
              <a:spcAft>
                <a:spcPts val="0"/>
              </a:spcAft>
              <a:buClr>
                <a:srgbClr val="000000"/>
              </a:buClr>
              <a:buSzPts val="3200"/>
            </a:pPr>
            <a:r>
              <a:rPr lang="en-US" sz="3200" b="1" dirty="0"/>
              <a:t>Didactic sessions</a:t>
            </a:r>
            <a:r>
              <a:rPr lang="en-US" sz="2400" b="1" dirty="0"/>
              <a:t/>
            </a:r>
            <a:br>
              <a:rPr lang="en-US" sz="2400" b="1" dirty="0"/>
            </a:br>
            <a:endParaRPr lang="en-US" sz="2400" b="1" dirty="0"/>
          </a:p>
          <a:p>
            <a:pPr marL="342900" marR="0" lvl="0" indent="-349250" algn="l" rtl="0">
              <a:lnSpc>
                <a:spcPct val="100000"/>
              </a:lnSpc>
              <a:spcBef>
                <a:spcPts val="0"/>
              </a:spcBef>
              <a:spcAft>
                <a:spcPts val="0"/>
              </a:spcAft>
              <a:buClr>
                <a:srgbClr val="000000"/>
              </a:buClr>
              <a:buSzPts val="3200"/>
              <a:buFont typeface="Arial"/>
              <a:buChar char="●"/>
            </a:pPr>
            <a:r>
              <a:rPr lang="en-US" sz="3200" dirty="0"/>
              <a:t>Small-group sessions with students from other healthcare professions and universities facilitated the sharing of experiences and perspectives.</a:t>
            </a:r>
          </a:p>
          <a:p>
            <a:pPr marL="342900" marR="0" lvl="0" indent="-349250" algn="l" rtl="0">
              <a:lnSpc>
                <a:spcPct val="100000"/>
              </a:lnSpc>
              <a:spcBef>
                <a:spcPts val="0"/>
              </a:spcBef>
              <a:spcAft>
                <a:spcPts val="0"/>
              </a:spcAft>
              <a:buClr>
                <a:srgbClr val="000000"/>
              </a:buClr>
              <a:buSzPts val="3200"/>
              <a:buFont typeface="Arial"/>
              <a:buChar char="●"/>
            </a:pPr>
            <a:endParaRPr lang="en-US" sz="3200" dirty="0"/>
          </a:p>
          <a:p>
            <a:pPr marL="342900" marR="0" lvl="0" indent="-349250" algn="l" rtl="0">
              <a:lnSpc>
                <a:spcPct val="100000"/>
              </a:lnSpc>
              <a:spcBef>
                <a:spcPts val="0"/>
              </a:spcBef>
              <a:spcAft>
                <a:spcPts val="0"/>
              </a:spcAft>
              <a:buClr>
                <a:srgbClr val="000000"/>
              </a:buClr>
              <a:buSzPts val="3200"/>
              <a:buFont typeface="Arial"/>
              <a:buChar char="●"/>
            </a:pPr>
            <a:r>
              <a:rPr lang="en-US" sz="3200" dirty="0"/>
              <a:t>It may be valuable to have more speaker and panelist representation from the military community to highlight how the issues discussed (i.e. gun violence, mental health, etc.) uniquely impact active-duty and veteran populations. </a:t>
            </a:r>
          </a:p>
        </p:txBody>
      </p:sp>
      <p:pic>
        <p:nvPicPr>
          <p:cNvPr id="1026" name="Picture 2" descr="Military and Family Support Center Bethesda">
            <a:extLst>
              <a:ext uri="{FF2B5EF4-FFF2-40B4-BE49-F238E27FC236}">
                <a16:creationId xmlns:a16="http://schemas.microsoft.com/office/drawing/2014/main" id="{24910C1F-0AFF-4EE6-98E5-48E834E090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39485" y="10406138"/>
            <a:ext cx="3671423" cy="20045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nt Project | Washington D.C. DC">
            <a:extLst>
              <a:ext uri="{FF2B5EF4-FFF2-40B4-BE49-F238E27FC236}">
                <a16:creationId xmlns:a16="http://schemas.microsoft.com/office/drawing/2014/main" id="{82321B0E-E3D0-4880-9422-B18FBD3B32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75827" y="13732906"/>
            <a:ext cx="2951479" cy="29514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9233704-8130-4737-A4A9-7312464FC598}"/>
              </a:ext>
            </a:extLst>
          </p:cNvPr>
          <p:cNvSpPr txBox="1"/>
          <p:nvPr/>
        </p:nvSpPr>
        <p:spPr>
          <a:xfrm>
            <a:off x="31065387" y="17495384"/>
            <a:ext cx="10618837" cy="3416320"/>
          </a:xfrm>
          <a:prstGeom prst="rect">
            <a:avLst/>
          </a:prstGeom>
          <a:noFill/>
        </p:spPr>
        <p:txBody>
          <a:bodyPr wrap="square" rtlCol="0">
            <a:spAutoFit/>
          </a:bodyPr>
          <a:lstStyle/>
          <a:p>
            <a:r>
              <a:rPr lang="en-US" sz="3600" dirty="0">
                <a:latin typeface="Arial Rounded MT Bold" panose="020F0704030504030204" pitchFamily="34" charset="0"/>
              </a:rPr>
              <a:t>“The BTG internship was a valuable exposure to community-based healthcare initiatives that seek to address socioeconomic disparities. I hope to one day draw on experiences like this in caring for our diverse population of servicemembers and veterans.” </a:t>
            </a:r>
          </a:p>
        </p:txBody>
      </p:sp>
      <p:pic>
        <p:nvPicPr>
          <p:cNvPr id="5" name="Picture 4" descr="Veterans Administration Logo PNG Vector (EPS) Free Download">
            <a:extLst>
              <a:ext uri="{FF2B5EF4-FFF2-40B4-BE49-F238E27FC236}">
                <a16:creationId xmlns:a16="http://schemas.microsoft.com/office/drawing/2014/main" id="{4CFAEA88-7D33-6682-0D1E-DDAB7ADFA0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80999" y="7204843"/>
            <a:ext cx="2699482" cy="17906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66;p1">
            <a:extLst>
              <a:ext uri="{FF2B5EF4-FFF2-40B4-BE49-F238E27FC236}">
                <a16:creationId xmlns:a16="http://schemas.microsoft.com/office/drawing/2014/main" id="{F0400ED2-DA3F-E604-6C36-08F3852B8165}"/>
              </a:ext>
            </a:extLst>
          </p:cNvPr>
          <p:cNvSpPr txBox="1"/>
          <p:nvPr/>
        </p:nvSpPr>
        <p:spPr>
          <a:xfrm>
            <a:off x="15024725" y="30956517"/>
            <a:ext cx="29117487" cy="1015622"/>
          </a:xfrm>
          <a:prstGeom prst="rect">
            <a:avLst/>
          </a:prstGeom>
          <a:noFill/>
          <a:ln>
            <a:noFill/>
          </a:ln>
        </p:spPr>
        <p:txBody>
          <a:bodyPr spcFirstLastPara="1" wrap="square" lIns="45700" tIns="45700" rIns="45700" bIns="45700" anchor="t" anchorCtr="0">
            <a:spAutoFit/>
          </a:bodyPr>
          <a:lstStyle/>
          <a:p>
            <a:pPr marR="0" lvl="0" algn="l" rtl="0">
              <a:lnSpc>
                <a:spcPct val="100000"/>
              </a:lnSpc>
              <a:spcBef>
                <a:spcPts val="0"/>
              </a:spcBef>
              <a:spcAft>
                <a:spcPts val="0"/>
              </a:spcAft>
              <a:buClr>
                <a:srgbClr val="000000"/>
              </a:buClr>
              <a:buSzPts val="3200"/>
            </a:pPr>
            <a:r>
              <a:rPr lang="en-US" sz="2000" dirty="0"/>
              <a:t>Uniformed Services University. 2022 Annual Report. Bethesda, MD. Retrieved from: https://</a:t>
            </a:r>
            <a:r>
              <a:rPr lang="en-US" sz="2000" dirty="0" err="1"/>
              <a:t>www.usuhs.edu</a:t>
            </a:r>
            <a:r>
              <a:rPr lang="en-US" sz="2000" dirty="0"/>
              <a:t>/sites/default/files/media/documents/2022_annual_report_acc_smaller.pdf  </a:t>
            </a:r>
            <a:br>
              <a:rPr lang="en-US" sz="2000" dirty="0"/>
            </a:br>
            <a:endParaRPr lang="en-US" sz="2000" dirty="0"/>
          </a:p>
          <a:p>
            <a:pPr marR="0" lvl="0" algn="l" rtl="0">
              <a:lnSpc>
                <a:spcPct val="100000"/>
              </a:lnSpc>
              <a:spcBef>
                <a:spcPts val="0"/>
              </a:spcBef>
              <a:spcAft>
                <a:spcPts val="0"/>
              </a:spcAft>
              <a:buClr>
                <a:srgbClr val="000000"/>
              </a:buClr>
              <a:buSzPts val="3200"/>
            </a:pPr>
            <a:r>
              <a:rPr lang="en-US" sz="2000" b="1" i="1" dirty="0"/>
              <a:t>The opinions and assertions expressed herein are those of the author(s) and do not reflect the official policy or position of the Uniformed Services University of the Health Sciences or the Department of Defense.</a:t>
            </a:r>
            <a:endParaRPr sz="2000" b="1" i="1" dirty="0"/>
          </a:p>
        </p:txBody>
      </p:sp>
    </p:spTree>
  </p:cSld>
  <p:clrMapOvr>
    <a:masterClrMapping/>
  </p:clrMapOvr>
</p:sld>
</file>

<file path=ppt/theme/theme1.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1687</TotalTime>
  <Words>1132</Words>
  <Application>Microsoft Office PowerPoint</Application>
  <PresentationFormat>Custom</PresentationFormat>
  <Paragraphs>69</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Arial Rounded MT Bold</vt:lpstr>
      <vt:lpstr>Times New Roman</vt:lpstr>
      <vt:lpstr>Default Design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GENA GLICKMAN</dc:creator>
  <cp:lastModifiedBy>Bridget McCormick</cp:lastModifiedBy>
  <cp:revision>36</cp:revision>
  <dcterms:modified xsi:type="dcterms:W3CDTF">2023-10-16T14:21:25Z</dcterms:modified>
</cp:coreProperties>
</file>