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98" r:id="rId5"/>
    <p:sldId id="283" r:id="rId6"/>
    <p:sldId id="297" r:id="rId7"/>
    <p:sldId id="285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7/19/2023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ponline.org/membership/medical-students/acp-impact/archive/may-2016/medical-student-perspective-why-medical-students-should-attend-conferences" TargetMode="External"/><Relationship Id="rId2" Type="http://schemas.openxmlformats.org/officeDocument/2006/relationships/hyperlink" Target="https://www.apha.org/events-and-meetings/annual/why-attend" TargetMode="Externa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rn.com/nursing-news/nursing-professional-development-the-value-of-nursing-conferences/" TargetMode="External"/><Relationship Id="rId5" Type="http://schemas.openxmlformats.org/officeDocument/2006/relationships/hyperlink" Target="https://www.socialworkers.org/Events/NASW-Conferences" TargetMode="External"/><Relationship Id="rId4" Type="http://schemas.openxmlformats.org/officeDocument/2006/relationships/hyperlink" Target="https://www.emedevents.com/MedblogPosts/medblogpage/the-benefits-of-speaking-at-medical-conferen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4816" y="53975"/>
            <a:ext cx="9780588" cy="680402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11053"/>
            <a:ext cx="12192000" cy="1261295"/>
          </a:xfrm>
        </p:spPr>
        <p:txBody>
          <a:bodyPr/>
          <a:lstStyle/>
          <a:p>
            <a:pPr algn="l"/>
            <a:r>
              <a:rPr lang="en-US" sz="3600" dirty="0"/>
              <a:t>Professional Conferences</a:t>
            </a:r>
            <a:br>
              <a:rPr lang="en-US" sz="3600" dirty="0"/>
            </a:br>
            <a:r>
              <a:rPr lang="en-US" sz="3600" dirty="0"/>
              <a:t>Benefits for Presenters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9379" y="4072348"/>
            <a:ext cx="5202621" cy="930576"/>
          </a:xfrm>
        </p:spPr>
        <p:txBody>
          <a:bodyPr/>
          <a:lstStyle/>
          <a:p>
            <a:r>
              <a:rPr lang="en-US" sz="2400" dirty="0"/>
              <a:t>Mary Ellen Miller PhD, RN, PHNA-BC </a:t>
            </a:r>
          </a:p>
          <a:p>
            <a:r>
              <a:rPr lang="en-US" sz="2400" dirty="0"/>
              <a:t>Bridging the Gaps 7/19/2023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Handing touching mobile phone">
            <a:extLst>
              <a:ext uri="{FF2B5EF4-FFF2-40B4-BE49-F238E27FC236}">
                <a16:creationId xmlns:a16="http://schemas.microsoft.com/office/drawing/2014/main" id="{A9A75888-22E3-1D43-9112-DA02186070B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0"/>
            <a:ext cx="6096000" cy="6858000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FA08948-2B6F-46B1-9D2D-8D7B2B3FB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348588" y="3688075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1113" y="3031299"/>
            <a:ext cx="5208888" cy="1756600"/>
          </a:xfrm>
        </p:spPr>
        <p:txBody>
          <a:bodyPr/>
          <a:lstStyle/>
          <a:p>
            <a:pPr algn="l"/>
            <a:r>
              <a:rPr lang="en-US" dirty="0"/>
              <a:t>Several Benefits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826685" y="4787900"/>
            <a:ext cx="4933315" cy="1162800"/>
          </a:xfrm>
        </p:spPr>
        <p:txBody>
          <a:bodyPr/>
          <a:lstStyle/>
          <a:p>
            <a:r>
              <a:rPr lang="en-US" sz="2400" dirty="0"/>
              <a:t>Poster and Oral Presentations set you apart from others in your field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B638FB-C82D-6C12-4069-24498F500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826718"/>
            <a:ext cx="5472000" cy="4384109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Opportunity to share your: </a:t>
            </a:r>
          </a:p>
          <a:p>
            <a:r>
              <a:rPr lang="en-US" sz="3600" dirty="0"/>
              <a:t>Experience</a:t>
            </a:r>
          </a:p>
          <a:p>
            <a:r>
              <a:rPr lang="en-US" sz="3600" dirty="0"/>
              <a:t>Expertise</a:t>
            </a:r>
          </a:p>
          <a:p>
            <a:r>
              <a:rPr lang="en-US" sz="3600" dirty="0"/>
              <a:t>Research findings</a:t>
            </a:r>
          </a:p>
          <a:p>
            <a:r>
              <a:rPr lang="en-US" sz="3600" dirty="0"/>
              <a:t>Practice updates</a:t>
            </a:r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Hand writing on post-it note">
            <a:extLst>
              <a:ext uri="{FF2B5EF4-FFF2-40B4-BE49-F238E27FC236}">
                <a16:creationId xmlns:a16="http://schemas.microsoft.com/office/drawing/2014/main" id="{7E468295-904F-0743-AD06-67DA21353B9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6096000" cy="6371351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FA08948-2B6F-46B1-9D2D-8D7B2B3FB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8100" y="1869795"/>
            <a:ext cx="6641900" cy="1124345"/>
          </a:xfrm>
        </p:spPr>
        <p:txBody>
          <a:bodyPr/>
          <a:lstStyle/>
          <a:p>
            <a:r>
              <a:rPr lang="en-US" dirty="0"/>
              <a:t>Outcomes: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18334" y="2994141"/>
            <a:ext cx="6641626" cy="434859"/>
          </a:xfrm>
        </p:spPr>
        <p:txBody>
          <a:bodyPr/>
          <a:lstStyle/>
          <a:p>
            <a:r>
              <a:rPr lang="en-US" dirty="0"/>
              <a:t>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9690538" y="6371350"/>
            <a:ext cx="2556828" cy="48665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6CDEB3-E3D3-8C32-9D0F-0B2AA9B9E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767366" cy="309435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experience in presenting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development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for collaboration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9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conference room">
            <a:extLst>
              <a:ext uri="{FF2B5EF4-FFF2-40B4-BE49-F238E27FC236}">
                <a16:creationId xmlns:a16="http://schemas.microsoft.com/office/drawing/2014/main" id="{8F5AE0D5-C196-A947-8AFE-449A48B2615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5" b="45"/>
          <a:stretch>
            <a:fillRect/>
          </a:stretch>
        </p:blipFill>
        <p:spPr/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6E961-B76E-423F-995E-11B31E921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51835" y="1376855"/>
            <a:ext cx="4740166" cy="321616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algn="l"/>
            <a:r>
              <a:rPr lang="en-US" sz="3600" dirty="0"/>
              <a:t> </a:t>
            </a:r>
          </a:p>
          <a:p>
            <a:pPr algn="l"/>
            <a:r>
              <a:rPr lang="en-US" sz="2400" dirty="0"/>
              <a:t>Perks:</a:t>
            </a:r>
          </a:p>
          <a:p>
            <a:pPr marL="342900" indent="-342900" algn="l">
              <a:buAutoNum type="arabicPeriod"/>
            </a:pPr>
            <a:r>
              <a:rPr lang="en-US" sz="2400" dirty="0"/>
              <a:t>Continuing education units/CEs/CEUs</a:t>
            </a:r>
          </a:p>
          <a:p>
            <a:pPr marL="342900" indent="-342900" algn="l">
              <a:buAutoNum type="arabicPeriod"/>
            </a:pPr>
            <a:r>
              <a:rPr lang="en-US" sz="2400" dirty="0"/>
              <a:t>Decreased registration rates for students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US" sz="2400" dirty="0"/>
              <a:t>Presentations on your CV set you apart from others in your field</a:t>
            </a:r>
          </a:p>
          <a:p>
            <a:pPr marL="342900" indent="-342900" algn="l">
              <a:buAutoNum type="arabicPeriod"/>
            </a:pPr>
            <a:endParaRPr 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02D98-AA1E-41BB-B94E-180311759C1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9732579" y="6371351"/>
            <a:ext cx="2459421" cy="432000"/>
          </a:xfrm>
        </p:spPr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itle 10" hidden="1">
            <a:extLst>
              <a:ext uri="{FF2B5EF4-FFF2-40B4-BE49-F238E27FC236}">
                <a16:creationId xmlns:a16="http://schemas.microsoft.com/office/drawing/2014/main" id="{C5462610-1D7E-437B-B516-F30D9A78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image</a:t>
            </a:r>
          </a:p>
        </p:txBody>
      </p:sp>
    </p:spTree>
    <p:extLst>
      <p:ext uri="{BB962C8B-B14F-4D97-AF65-F5344CB8AC3E}">
        <p14:creationId xmlns:p14="http://schemas.microsoft.com/office/powerpoint/2010/main" val="66521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C54E2-35CD-4B4C-8AF6-A9BBA506FC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1051034"/>
            <a:ext cx="9899669" cy="5752317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Public Health Association (2021).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Public Health Association annual meeting: Why attend?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https://www.apha.org/events-and-meetings/annual/why-attend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Lo, C. (2018).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student perspective: Why medical students should attend conferences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American College of Physicians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https://www.acponline.org/membership/medical-students/acp-impact/archive/may-2016/medical-student-perspective-why-medical-students-should-attend-conferences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Miles, B. (2022).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benefits of attending a medical conference.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https://www.emedevents.com/MedblogPosts/medblogpage/the-benefits-of-speaking-at-medical-conferences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Association of Social Workers (2022).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NASW conferences.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https://www.socialworkers.org/Events/NASW-Conferences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Schneider, A. (2015).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Nursing professional development: The value of nursing conferences.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https://www.rn.com/nursing-news/nursing-professional-development-the-value-of-nursing-conferences/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0000"/>
              </a:lnSpc>
            </a:pP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468303" y="6371351"/>
            <a:ext cx="1723697" cy="43200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0D0D0-7C1D-47FF-A2F0-9937AA567A3D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57</TotalTime>
  <Words>189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Corbel</vt:lpstr>
      <vt:lpstr>Times New Roman</vt:lpstr>
      <vt:lpstr>Office Theme</vt:lpstr>
      <vt:lpstr>Professional Conferences Benefits for Presenters </vt:lpstr>
      <vt:lpstr>Several Benefits </vt:lpstr>
      <vt:lpstr>Outcomes:  </vt:lpstr>
      <vt:lpstr>Large image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Conferences Benefits for Presenters</dc:title>
  <dc:creator>Mary Ellen Miller</dc:creator>
  <cp:lastModifiedBy>Bridget McCormick</cp:lastModifiedBy>
  <cp:revision>2</cp:revision>
  <dcterms:created xsi:type="dcterms:W3CDTF">2022-07-20T01:47:54Z</dcterms:created>
  <dcterms:modified xsi:type="dcterms:W3CDTF">2023-07-19T15:04:51Z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