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2" r:id="rId2"/>
  </p:sldIdLst>
  <p:sldSz cx="38404800" cy="43891200"/>
  <p:notesSz cx="6858000" cy="9296400"/>
  <p:defaultTextStyle>
    <a:defPPr>
      <a:defRPr lang="en-US"/>
    </a:defPPr>
    <a:lvl1pPr algn="l" rtl="0" eaLnBrk="0" fontAlgn="base" hangingPunct="0">
      <a:spcBef>
        <a:spcPct val="0"/>
      </a:spcBef>
      <a:spcAft>
        <a:spcPct val="0"/>
      </a:spcAft>
      <a:defRPr sz="93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93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93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93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9300" kern="1200">
        <a:solidFill>
          <a:schemeClr val="tx1"/>
        </a:solidFill>
        <a:latin typeface="Arial" panose="020B0604020202020204" pitchFamily="34" charset="0"/>
        <a:ea typeface="+mn-ea"/>
        <a:cs typeface="+mn-cs"/>
      </a:defRPr>
    </a:lvl5pPr>
    <a:lvl6pPr marL="2286000" algn="l" defTabSz="914400" rtl="0" eaLnBrk="1" latinLnBrk="0" hangingPunct="1">
      <a:defRPr sz="9300" kern="1200">
        <a:solidFill>
          <a:schemeClr val="tx1"/>
        </a:solidFill>
        <a:latin typeface="Arial" panose="020B0604020202020204" pitchFamily="34" charset="0"/>
        <a:ea typeface="+mn-ea"/>
        <a:cs typeface="+mn-cs"/>
      </a:defRPr>
    </a:lvl6pPr>
    <a:lvl7pPr marL="2743200" algn="l" defTabSz="914400" rtl="0" eaLnBrk="1" latinLnBrk="0" hangingPunct="1">
      <a:defRPr sz="9300" kern="1200">
        <a:solidFill>
          <a:schemeClr val="tx1"/>
        </a:solidFill>
        <a:latin typeface="Arial" panose="020B0604020202020204" pitchFamily="34" charset="0"/>
        <a:ea typeface="+mn-ea"/>
        <a:cs typeface="+mn-cs"/>
      </a:defRPr>
    </a:lvl7pPr>
    <a:lvl8pPr marL="3200400" algn="l" defTabSz="914400" rtl="0" eaLnBrk="1" latinLnBrk="0" hangingPunct="1">
      <a:defRPr sz="9300" kern="1200">
        <a:solidFill>
          <a:schemeClr val="tx1"/>
        </a:solidFill>
        <a:latin typeface="Arial" panose="020B0604020202020204" pitchFamily="34" charset="0"/>
        <a:ea typeface="+mn-ea"/>
        <a:cs typeface="+mn-cs"/>
      </a:defRPr>
    </a:lvl8pPr>
    <a:lvl9pPr marL="3657600" algn="l" defTabSz="914400" rtl="0" eaLnBrk="1" latinLnBrk="0" hangingPunct="1">
      <a:defRPr sz="93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13824">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5BCAECA-DCF1-47A3-BD58-2AEB1981D7BD}" v="112" dt="2022-07-22T14:19:37.3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2788" autoAdjust="0"/>
    <p:restoredTop sz="95135" autoAdjust="0"/>
  </p:normalViewPr>
  <p:slideViewPr>
    <p:cSldViewPr snapToGrid="0">
      <p:cViewPr varScale="1">
        <p:scale>
          <a:sx n="14" d="100"/>
          <a:sy n="14" d="100"/>
        </p:scale>
        <p:origin x="2085" y="162"/>
      </p:cViewPr>
      <p:guideLst>
        <p:guide orient="horz" pos="13824"/>
        <p:guide pos="12096"/>
      </p:guideLst>
    </p:cSldViewPr>
  </p:slideViewPr>
  <p:notesTextViewPr>
    <p:cViewPr>
      <p:scale>
        <a:sx n="100" d="100"/>
        <a:sy n="100" d="100"/>
      </p:scale>
      <p:origin x="0" y="0"/>
    </p:cViewPr>
  </p:notesTextViewPr>
  <p:sorterViewPr>
    <p:cViewPr>
      <p:scale>
        <a:sx n="25" d="100"/>
        <a:sy n="25" d="100"/>
      </p:scale>
      <p:origin x="0" y="0"/>
    </p:cViewPr>
  </p:sorterViewPr>
  <p:gridSpacing cx="38405" cy="38405"/>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79725" y="13635038"/>
            <a:ext cx="32645350" cy="9407525"/>
          </a:xfrm>
        </p:spPr>
        <p:txBody>
          <a:bodyPr/>
          <a:lstStyle/>
          <a:p>
            <a:r>
              <a:rPr lang="en-US"/>
              <a:t>Click to edit Master title style</a:t>
            </a:r>
          </a:p>
        </p:txBody>
      </p:sp>
      <p:sp>
        <p:nvSpPr>
          <p:cNvPr id="3" name="Subtitle 2"/>
          <p:cNvSpPr>
            <a:spLocks noGrp="1"/>
          </p:cNvSpPr>
          <p:nvPr>
            <p:ph type="subTitle" idx="1"/>
          </p:nvPr>
        </p:nvSpPr>
        <p:spPr>
          <a:xfrm>
            <a:off x="5761038" y="24871363"/>
            <a:ext cx="26882725" cy="112172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42B42176-5425-A147-B2FA-186BABE4B25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76766B2-DAF6-C347-945C-742F4A4403C3}"/>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F78B7C7-5DEC-BE4D-B98B-31BCB9F46509}"/>
              </a:ext>
            </a:extLst>
          </p:cNvPr>
          <p:cNvSpPr>
            <a:spLocks noGrp="1" noChangeArrowheads="1"/>
          </p:cNvSpPr>
          <p:nvPr>
            <p:ph type="sldNum" sz="quarter" idx="12"/>
          </p:nvPr>
        </p:nvSpPr>
        <p:spPr>
          <a:ln/>
        </p:spPr>
        <p:txBody>
          <a:bodyPr/>
          <a:lstStyle>
            <a:lvl1pPr>
              <a:defRPr/>
            </a:lvl1pPr>
          </a:lstStyle>
          <a:p>
            <a:pPr>
              <a:defRPr/>
            </a:pPr>
            <a:fld id="{D1672A7F-B0B4-7B45-9D2F-6375D74C0381}" type="slidenum">
              <a:rPr lang="en-US" altLang="en-US"/>
              <a:pPr>
                <a:defRPr/>
              </a:pPr>
              <a:t>‹#›</a:t>
            </a:fld>
            <a:endParaRPr lang="en-US" altLang="en-US"/>
          </a:p>
        </p:txBody>
      </p:sp>
    </p:spTree>
    <p:extLst>
      <p:ext uri="{BB962C8B-B14F-4D97-AF65-F5344CB8AC3E}">
        <p14:creationId xmlns:p14="http://schemas.microsoft.com/office/powerpoint/2010/main" val="18880670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3F6F5DE-0167-EB4F-ABFD-2D00A7BF3184}"/>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BD34FFAB-1254-794F-834D-8ED29B65C4C1}"/>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0D6585A7-01FA-9B46-912D-9760E61FDDD8}"/>
              </a:ext>
            </a:extLst>
          </p:cNvPr>
          <p:cNvSpPr>
            <a:spLocks noGrp="1" noChangeArrowheads="1"/>
          </p:cNvSpPr>
          <p:nvPr>
            <p:ph type="sldNum" sz="quarter" idx="12"/>
          </p:nvPr>
        </p:nvSpPr>
        <p:spPr>
          <a:ln/>
        </p:spPr>
        <p:txBody>
          <a:bodyPr/>
          <a:lstStyle>
            <a:lvl1pPr>
              <a:defRPr/>
            </a:lvl1pPr>
          </a:lstStyle>
          <a:p>
            <a:pPr>
              <a:defRPr/>
            </a:pPr>
            <a:fld id="{A7B8F5F0-DA15-024E-BCF3-B074E87202DE}" type="slidenum">
              <a:rPr lang="en-US" altLang="en-US"/>
              <a:pPr>
                <a:defRPr/>
              </a:pPr>
              <a:t>‹#›</a:t>
            </a:fld>
            <a:endParaRPr lang="en-US" altLang="en-US"/>
          </a:p>
        </p:txBody>
      </p:sp>
    </p:spTree>
    <p:extLst>
      <p:ext uri="{BB962C8B-B14F-4D97-AF65-F5344CB8AC3E}">
        <p14:creationId xmlns:p14="http://schemas.microsoft.com/office/powerpoint/2010/main" val="25600429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7844750" y="1757363"/>
            <a:ext cx="8640763" cy="374491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919288" y="1757363"/>
            <a:ext cx="25773062" cy="37449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43E67EAE-DEAC-7348-AB22-893A501DB4F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79795C77-99B1-7C43-A661-FEAEBB93A006}"/>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790F29CA-0C8D-5C45-A4EA-627AC49C3D6D}"/>
              </a:ext>
            </a:extLst>
          </p:cNvPr>
          <p:cNvSpPr>
            <a:spLocks noGrp="1" noChangeArrowheads="1"/>
          </p:cNvSpPr>
          <p:nvPr>
            <p:ph type="sldNum" sz="quarter" idx="12"/>
          </p:nvPr>
        </p:nvSpPr>
        <p:spPr>
          <a:ln/>
        </p:spPr>
        <p:txBody>
          <a:bodyPr/>
          <a:lstStyle>
            <a:lvl1pPr>
              <a:defRPr/>
            </a:lvl1pPr>
          </a:lstStyle>
          <a:p>
            <a:pPr>
              <a:defRPr/>
            </a:pPr>
            <a:fld id="{6FCB9DAD-F03C-AA49-BB96-E53CC2DDDEC3}" type="slidenum">
              <a:rPr lang="en-US" altLang="en-US"/>
              <a:pPr>
                <a:defRPr/>
              </a:pPr>
              <a:t>‹#›</a:t>
            </a:fld>
            <a:endParaRPr lang="en-US" altLang="en-US"/>
          </a:p>
        </p:txBody>
      </p:sp>
    </p:spTree>
    <p:extLst>
      <p:ext uri="{BB962C8B-B14F-4D97-AF65-F5344CB8AC3E}">
        <p14:creationId xmlns:p14="http://schemas.microsoft.com/office/powerpoint/2010/main" val="1712551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33888B0A-B312-5E42-AB25-34CB0A2FBE3C}"/>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F5CBB1A-BD5D-1B45-97EB-33215FA6376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458F9E93-68BB-C848-B900-634137167900}"/>
              </a:ext>
            </a:extLst>
          </p:cNvPr>
          <p:cNvSpPr>
            <a:spLocks noGrp="1" noChangeArrowheads="1"/>
          </p:cNvSpPr>
          <p:nvPr>
            <p:ph type="sldNum" sz="quarter" idx="12"/>
          </p:nvPr>
        </p:nvSpPr>
        <p:spPr>
          <a:ln/>
        </p:spPr>
        <p:txBody>
          <a:bodyPr/>
          <a:lstStyle>
            <a:lvl1pPr>
              <a:defRPr/>
            </a:lvl1pPr>
          </a:lstStyle>
          <a:p>
            <a:pPr>
              <a:defRPr/>
            </a:pPr>
            <a:fld id="{112E31BD-3518-5845-A82D-E60E5A89A1D0}" type="slidenum">
              <a:rPr lang="en-US" altLang="en-US"/>
              <a:pPr>
                <a:defRPr/>
              </a:pPr>
              <a:t>‹#›</a:t>
            </a:fld>
            <a:endParaRPr lang="en-US" altLang="en-US"/>
          </a:p>
        </p:txBody>
      </p:sp>
    </p:spTree>
    <p:extLst>
      <p:ext uri="{BB962C8B-B14F-4D97-AF65-F5344CB8AC3E}">
        <p14:creationId xmlns:p14="http://schemas.microsoft.com/office/powerpoint/2010/main" val="5599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033713" y="28203525"/>
            <a:ext cx="32643762" cy="8718550"/>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3033713" y="18602325"/>
            <a:ext cx="32643762" cy="96012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8E661021-1D98-FA4C-9F5C-36BFE09EC18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525D314F-EDFF-9F4D-9DF9-781CFDEBCD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8B0EB06-8606-9945-94C0-8A6689A537AE}"/>
              </a:ext>
            </a:extLst>
          </p:cNvPr>
          <p:cNvSpPr>
            <a:spLocks noGrp="1" noChangeArrowheads="1"/>
          </p:cNvSpPr>
          <p:nvPr>
            <p:ph type="sldNum" sz="quarter" idx="12"/>
          </p:nvPr>
        </p:nvSpPr>
        <p:spPr>
          <a:ln/>
        </p:spPr>
        <p:txBody>
          <a:bodyPr/>
          <a:lstStyle>
            <a:lvl1pPr>
              <a:defRPr/>
            </a:lvl1pPr>
          </a:lstStyle>
          <a:p>
            <a:pPr>
              <a:defRPr/>
            </a:pPr>
            <a:fld id="{7F7B50B2-0D42-2649-8135-076D778E16A8}" type="slidenum">
              <a:rPr lang="en-US" altLang="en-US"/>
              <a:pPr>
                <a:defRPr/>
              </a:pPr>
              <a:t>‹#›</a:t>
            </a:fld>
            <a:endParaRPr lang="en-US" altLang="en-US"/>
          </a:p>
        </p:txBody>
      </p:sp>
    </p:spTree>
    <p:extLst>
      <p:ext uri="{BB962C8B-B14F-4D97-AF65-F5344CB8AC3E}">
        <p14:creationId xmlns:p14="http://schemas.microsoft.com/office/powerpoint/2010/main" val="1233049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919288" y="10240963"/>
            <a:ext cx="17206912" cy="2896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9278600" y="10240963"/>
            <a:ext cx="17206913" cy="28965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AB5DED87-6EA8-4644-8E00-08841CFDAB59}"/>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3384D857-281D-CD41-B062-DEC8AE5D1E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928C496C-AF91-D447-8697-A2D2AAE8CE9D}"/>
              </a:ext>
            </a:extLst>
          </p:cNvPr>
          <p:cNvSpPr>
            <a:spLocks noGrp="1" noChangeArrowheads="1"/>
          </p:cNvSpPr>
          <p:nvPr>
            <p:ph type="sldNum" sz="quarter" idx="12"/>
          </p:nvPr>
        </p:nvSpPr>
        <p:spPr>
          <a:ln/>
        </p:spPr>
        <p:txBody>
          <a:bodyPr/>
          <a:lstStyle>
            <a:lvl1pPr>
              <a:defRPr/>
            </a:lvl1pPr>
          </a:lstStyle>
          <a:p>
            <a:pPr>
              <a:defRPr/>
            </a:pPr>
            <a:fld id="{472F7B73-0D52-B948-A370-FEF9B2882522}" type="slidenum">
              <a:rPr lang="en-US" altLang="en-US"/>
              <a:pPr>
                <a:defRPr/>
              </a:pPr>
              <a:t>‹#›</a:t>
            </a:fld>
            <a:endParaRPr lang="en-US" altLang="en-US"/>
          </a:p>
        </p:txBody>
      </p:sp>
    </p:spTree>
    <p:extLst>
      <p:ext uri="{BB962C8B-B14F-4D97-AF65-F5344CB8AC3E}">
        <p14:creationId xmlns:p14="http://schemas.microsoft.com/office/powerpoint/2010/main" val="32443900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757363"/>
            <a:ext cx="34563050" cy="73152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920875" y="9825038"/>
            <a:ext cx="16968788"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20875" y="13919200"/>
            <a:ext cx="16968788"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9508788" y="9825038"/>
            <a:ext cx="16975137" cy="40941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19508788" y="13919200"/>
            <a:ext cx="16975137" cy="252888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FA379575-27C9-924B-8E77-C6F458778875}"/>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A3846068-A8C0-B341-8608-5AC98F9FAC2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618A0637-0449-8E45-9D7B-43ED304F64D4}"/>
              </a:ext>
            </a:extLst>
          </p:cNvPr>
          <p:cNvSpPr>
            <a:spLocks noGrp="1" noChangeArrowheads="1"/>
          </p:cNvSpPr>
          <p:nvPr>
            <p:ph type="sldNum" sz="quarter" idx="12"/>
          </p:nvPr>
        </p:nvSpPr>
        <p:spPr>
          <a:ln/>
        </p:spPr>
        <p:txBody>
          <a:bodyPr/>
          <a:lstStyle>
            <a:lvl1pPr>
              <a:defRPr/>
            </a:lvl1pPr>
          </a:lstStyle>
          <a:p>
            <a:pPr>
              <a:defRPr/>
            </a:pPr>
            <a:fld id="{E9F50DBC-892E-8542-B93A-B5C97579A16A}" type="slidenum">
              <a:rPr lang="en-US" altLang="en-US"/>
              <a:pPr>
                <a:defRPr/>
              </a:pPr>
              <a:t>‹#›</a:t>
            </a:fld>
            <a:endParaRPr lang="en-US" altLang="en-US"/>
          </a:p>
        </p:txBody>
      </p:sp>
    </p:spTree>
    <p:extLst>
      <p:ext uri="{BB962C8B-B14F-4D97-AF65-F5344CB8AC3E}">
        <p14:creationId xmlns:p14="http://schemas.microsoft.com/office/powerpoint/2010/main" val="10062883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4ADFFD7B-00A8-634A-BCE0-353495BF3BB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DFCFBEA1-7187-A34D-988E-751067F86EF0}"/>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AC431718-B161-D54F-A9B1-1A147B2A5028}"/>
              </a:ext>
            </a:extLst>
          </p:cNvPr>
          <p:cNvSpPr>
            <a:spLocks noGrp="1" noChangeArrowheads="1"/>
          </p:cNvSpPr>
          <p:nvPr>
            <p:ph type="sldNum" sz="quarter" idx="12"/>
          </p:nvPr>
        </p:nvSpPr>
        <p:spPr>
          <a:ln/>
        </p:spPr>
        <p:txBody>
          <a:bodyPr/>
          <a:lstStyle>
            <a:lvl1pPr>
              <a:defRPr/>
            </a:lvl1pPr>
          </a:lstStyle>
          <a:p>
            <a:pPr>
              <a:defRPr/>
            </a:pPr>
            <a:fld id="{F079CC60-5292-E144-9F95-3AF5558C1290}" type="slidenum">
              <a:rPr lang="en-US" altLang="en-US"/>
              <a:pPr>
                <a:defRPr/>
              </a:pPr>
              <a:t>‹#›</a:t>
            </a:fld>
            <a:endParaRPr lang="en-US" altLang="en-US"/>
          </a:p>
        </p:txBody>
      </p:sp>
    </p:spTree>
    <p:extLst>
      <p:ext uri="{BB962C8B-B14F-4D97-AF65-F5344CB8AC3E}">
        <p14:creationId xmlns:p14="http://schemas.microsoft.com/office/powerpoint/2010/main" val="17111838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6F4CCB1-4D5E-BD40-9F06-4FB3DE5010CE}"/>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24097668-72B7-7A44-83E2-D5137D886E3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B248D031-90D2-C648-BD03-C3481B427C06}"/>
              </a:ext>
            </a:extLst>
          </p:cNvPr>
          <p:cNvSpPr>
            <a:spLocks noGrp="1" noChangeArrowheads="1"/>
          </p:cNvSpPr>
          <p:nvPr>
            <p:ph type="sldNum" sz="quarter" idx="12"/>
          </p:nvPr>
        </p:nvSpPr>
        <p:spPr>
          <a:ln/>
        </p:spPr>
        <p:txBody>
          <a:bodyPr/>
          <a:lstStyle>
            <a:lvl1pPr>
              <a:defRPr/>
            </a:lvl1pPr>
          </a:lstStyle>
          <a:p>
            <a:pPr>
              <a:defRPr/>
            </a:pPr>
            <a:fld id="{FC14AFFA-3DFE-1549-8D09-E296C2CE3957}" type="slidenum">
              <a:rPr lang="en-US" altLang="en-US"/>
              <a:pPr>
                <a:defRPr/>
              </a:pPr>
              <a:t>‹#›</a:t>
            </a:fld>
            <a:endParaRPr lang="en-US" altLang="en-US"/>
          </a:p>
        </p:txBody>
      </p:sp>
    </p:spTree>
    <p:extLst>
      <p:ext uri="{BB962C8B-B14F-4D97-AF65-F5344CB8AC3E}">
        <p14:creationId xmlns:p14="http://schemas.microsoft.com/office/powerpoint/2010/main" val="4264188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20875" y="1747838"/>
            <a:ext cx="12634913" cy="7437437"/>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15014575" y="1747838"/>
            <a:ext cx="21469350" cy="374602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920875" y="9185275"/>
            <a:ext cx="12634913" cy="30022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8BE77F79-B29C-4140-B141-97B198EBA8DA}"/>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5AE369B1-86D8-D542-AFBE-0CA8316AA63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ED42C79F-4072-1F43-82FE-0678F6B90DB1}"/>
              </a:ext>
            </a:extLst>
          </p:cNvPr>
          <p:cNvSpPr>
            <a:spLocks noGrp="1" noChangeArrowheads="1"/>
          </p:cNvSpPr>
          <p:nvPr>
            <p:ph type="sldNum" sz="quarter" idx="12"/>
          </p:nvPr>
        </p:nvSpPr>
        <p:spPr>
          <a:ln/>
        </p:spPr>
        <p:txBody>
          <a:bodyPr/>
          <a:lstStyle>
            <a:lvl1pPr>
              <a:defRPr/>
            </a:lvl1pPr>
          </a:lstStyle>
          <a:p>
            <a:pPr>
              <a:defRPr/>
            </a:pPr>
            <a:fld id="{8BDB38B7-D0EC-504B-8029-3EC0C95BE5CA}" type="slidenum">
              <a:rPr lang="en-US" altLang="en-US"/>
              <a:pPr>
                <a:defRPr/>
              </a:pPr>
              <a:t>‹#›</a:t>
            </a:fld>
            <a:endParaRPr lang="en-US" altLang="en-US"/>
          </a:p>
        </p:txBody>
      </p:sp>
    </p:spTree>
    <p:extLst>
      <p:ext uri="{BB962C8B-B14F-4D97-AF65-F5344CB8AC3E}">
        <p14:creationId xmlns:p14="http://schemas.microsoft.com/office/powerpoint/2010/main" val="34035434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27925" y="30724475"/>
            <a:ext cx="23042563" cy="3625850"/>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7527925" y="3921125"/>
            <a:ext cx="23042563" cy="263350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7527925" y="34350325"/>
            <a:ext cx="23042563" cy="51514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a:extLst>
              <a:ext uri="{FF2B5EF4-FFF2-40B4-BE49-F238E27FC236}">
                <a16:creationId xmlns:a16="http://schemas.microsoft.com/office/drawing/2014/main" id="{9AB5FC3F-ADED-BB4D-9CDC-0B6660BA9A06}"/>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FF0A50CD-DEFD-3444-A7E9-9CD56381EA0E}"/>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437CB516-779F-8C44-A74D-7D791FD011BD}"/>
              </a:ext>
            </a:extLst>
          </p:cNvPr>
          <p:cNvSpPr>
            <a:spLocks noGrp="1" noChangeArrowheads="1"/>
          </p:cNvSpPr>
          <p:nvPr>
            <p:ph type="sldNum" sz="quarter" idx="12"/>
          </p:nvPr>
        </p:nvSpPr>
        <p:spPr>
          <a:ln/>
        </p:spPr>
        <p:txBody>
          <a:bodyPr/>
          <a:lstStyle>
            <a:lvl1pPr>
              <a:defRPr/>
            </a:lvl1pPr>
          </a:lstStyle>
          <a:p>
            <a:pPr>
              <a:defRPr/>
            </a:pPr>
            <a:fld id="{60B1630C-406B-4040-87A5-DA5935FE8F12}" type="slidenum">
              <a:rPr lang="en-US" altLang="en-US"/>
              <a:pPr>
                <a:defRPr/>
              </a:pPr>
              <a:t>‹#›</a:t>
            </a:fld>
            <a:endParaRPr lang="en-US" altLang="en-US"/>
          </a:p>
        </p:txBody>
      </p:sp>
    </p:spTree>
    <p:extLst>
      <p:ext uri="{BB962C8B-B14F-4D97-AF65-F5344CB8AC3E}">
        <p14:creationId xmlns:p14="http://schemas.microsoft.com/office/powerpoint/2010/main" val="1981399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B6DF634-88A7-C44A-A707-76F13EEC1B15}"/>
              </a:ext>
            </a:extLst>
          </p:cNvPr>
          <p:cNvSpPr>
            <a:spLocks noGrp="1" noChangeArrowheads="1"/>
          </p:cNvSpPr>
          <p:nvPr>
            <p:ph type="title"/>
          </p:nvPr>
        </p:nvSpPr>
        <p:spPr bwMode="auto">
          <a:xfrm>
            <a:off x="1919288" y="1757363"/>
            <a:ext cx="34566225" cy="731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8" tIns="235129" rIns="470258" bIns="235129"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D28FC54-3852-7B48-8DB1-05FDE943BB7A}"/>
              </a:ext>
            </a:extLst>
          </p:cNvPr>
          <p:cNvSpPr>
            <a:spLocks noGrp="1" noChangeArrowheads="1"/>
          </p:cNvSpPr>
          <p:nvPr>
            <p:ph type="body" idx="1"/>
          </p:nvPr>
        </p:nvSpPr>
        <p:spPr bwMode="auto">
          <a:xfrm>
            <a:off x="1919288" y="10240963"/>
            <a:ext cx="34566225" cy="28965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470258" tIns="235129" rIns="470258" bIns="235129"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42A156D4-8A37-9E43-AA97-69E80F04E612}"/>
              </a:ext>
            </a:extLst>
          </p:cNvPr>
          <p:cNvSpPr>
            <a:spLocks noGrp="1" noChangeArrowheads="1"/>
          </p:cNvSpPr>
          <p:nvPr>
            <p:ph type="dt" sz="half" idx="2"/>
          </p:nvPr>
        </p:nvSpPr>
        <p:spPr bwMode="auto">
          <a:xfrm>
            <a:off x="1919288" y="39968488"/>
            <a:ext cx="8963025" cy="3048000"/>
          </a:xfrm>
          <a:prstGeom prst="rect">
            <a:avLst/>
          </a:prstGeom>
          <a:noFill/>
          <a:ln w="9525">
            <a:noFill/>
            <a:miter lim="800000"/>
            <a:headEnd/>
            <a:tailEnd/>
          </a:ln>
          <a:effectLst/>
        </p:spPr>
        <p:txBody>
          <a:bodyPr vert="horz" wrap="square" lIns="470258" tIns="235129" rIns="470258" bIns="235129" numCol="1" anchor="t" anchorCtr="0" compatLnSpc="1">
            <a:prstTxWarp prst="textNoShape">
              <a:avLst/>
            </a:prstTxWarp>
          </a:bodyPr>
          <a:lstStyle>
            <a:lvl1pPr eaLnBrk="1" hangingPunct="1">
              <a:defRPr sz="7200">
                <a:latin typeface="Arial" charset="0"/>
              </a:defRPr>
            </a:lvl1pPr>
          </a:lstStyle>
          <a:p>
            <a:pPr>
              <a:defRPr/>
            </a:pPr>
            <a:endParaRPr lang="en-US"/>
          </a:p>
        </p:txBody>
      </p:sp>
      <p:sp>
        <p:nvSpPr>
          <p:cNvPr id="1029" name="Rectangle 5">
            <a:extLst>
              <a:ext uri="{FF2B5EF4-FFF2-40B4-BE49-F238E27FC236}">
                <a16:creationId xmlns:a16="http://schemas.microsoft.com/office/drawing/2014/main" id="{FF224146-1EB3-0645-81CA-E6C70D648178}"/>
              </a:ext>
            </a:extLst>
          </p:cNvPr>
          <p:cNvSpPr>
            <a:spLocks noGrp="1" noChangeArrowheads="1"/>
          </p:cNvSpPr>
          <p:nvPr>
            <p:ph type="ftr" sz="quarter" idx="3"/>
          </p:nvPr>
        </p:nvSpPr>
        <p:spPr bwMode="auto">
          <a:xfrm>
            <a:off x="13120688" y="39968488"/>
            <a:ext cx="12163425" cy="3048000"/>
          </a:xfrm>
          <a:prstGeom prst="rect">
            <a:avLst/>
          </a:prstGeom>
          <a:noFill/>
          <a:ln w="9525">
            <a:noFill/>
            <a:miter lim="800000"/>
            <a:headEnd/>
            <a:tailEnd/>
          </a:ln>
          <a:effectLst/>
        </p:spPr>
        <p:txBody>
          <a:bodyPr vert="horz" wrap="square" lIns="470258" tIns="235129" rIns="470258" bIns="235129" numCol="1" anchor="t" anchorCtr="0" compatLnSpc="1">
            <a:prstTxWarp prst="textNoShape">
              <a:avLst/>
            </a:prstTxWarp>
          </a:bodyPr>
          <a:lstStyle>
            <a:lvl1pPr algn="ctr" eaLnBrk="1" hangingPunct="1">
              <a:defRPr sz="7200">
                <a:latin typeface="Arial" charset="0"/>
              </a:defRPr>
            </a:lvl1pPr>
          </a:lstStyle>
          <a:p>
            <a:pPr>
              <a:defRPr/>
            </a:pPr>
            <a:endParaRPr lang="en-US"/>
          </a:p>
        </p:txBody>
      </p:sp>
      <p:sp>
        <p:nvSpPr>
          <p:cNvPr id="1030" name="Rectangle 6">
            <a:extLst>
              <a:ext uri="{FF2B5EF4-FFF2-40B4-BE49-F238E27FC236}">
                <a16:creationId xmlns:a16="http://schemas.microsoft.com/office/drawing/2014/main" id="{8CA4BCFC-7236-1347-9851-59EE9D7FD75A}"/>
              </a:ext>
            </a:extLst>
          </p:cNvPr>
          <p:cNvSpPr>
            <a:spLocks noGrp="1" noChangeArrowheads="1"/>
          </p:cNvSpPr>
          <p:nvPr>
            <p:ph type="sldNum" sz="quarter" idx="4"/>
          </p:nvPr>
        </p:nvSpPr>
        <p:spPr bwMode="auto">
          <a:xfrm>
            <a:off x="27522488" y="39968488"/>
            <a:ext cx="8963025" cy="3048000"/>
          </a:xfrm>
          <a:prstGeom prst="rect">
            <a:avLst/>
          </a:prstGeom>
          <a:noFill/>
          <a:ln w="9525">
            <a:noFill/>
            <a:miter lim="800000"/>
            <a:headEnd/>
            <a:tailEnd/>
          </a:ln>
          <a:effectLst/>
        </p:spPr>
        <p:txBody>
          <a:bodyPr vert="horz" wrap="square" lIns="470258" tIns="235129" rIns="470258" bIns="235129" numCol="1" anchor="t" anchorCtr="0" compatLnSpc="1">
            <a:prstTxWarp prst="textNoShape">
              <a:avLst/>
            </a:prstTxWarp>
          </a:bodyPr>
          <a:lstStyle>
            <a:lvl1pPr algn="r" eaLnBrk="1" hangingPunct="1">
              <a:defRPr sz="7200" smtClean="0"/>
            </a:lvl1pPr>
          </a:lstStyle>
          <a:p>
            <a:pPr>
              <a:defRPr/>
            </a:pPr>
            <a:fld id="{59BE2C43-770E-0948-AA6E-8FBF846EA53D}" type="slidenum">
              <a:rPr lang="en-US" altLang="en-US"/>
              <a:pPr>
                <a:defRPr/>
              </a:pPr>
              <a:t>‹#›</a:t>
            </a:fld>
            <a:endParaRPr lang="en-US" altLang="en-US"/>
          </a:p>
        </p:txBody>
      </p:sp>
      <p:sp>
        <p:nvSpPr>
          <p:cNvPr id="1031" name="AutoShape 7">
            <a:extLst>
              <a:ext uri="{FF2B5EF4-FFF2-40B4-BE49-F238E27FC236}">
                <a16:creationId xmlns:a16="http://schemas.microsoft.com/office/drawing/2014/main" id="{1ACFEBE0-4212-BF4C-B4C1-9747590E6D03}"/>
              </a:ext>
            </a:extLst>
          </p:cNvPr>
          <p:cNvSpPr>
            <a:spLocks noChangeArrowheads="1"/>
          </p:cNvSpPr>
          <p:nvPr userDrawn="1"/>
        </p:nvSpPr>
        <p:spPr bwMode="auto">
          <a:xfrm>
            <a:off x="0" y="8877300"/>
            <a:ext cx="38404800" cy="35013900"/>
          </a:xfrm>
          <a:prstGeom prst="roundRect">
            <a:avLst>
              <a:gd name="adj" fmla="val 0"/>
            </a:avLst>
          </a:prstGeom>
          <a:solidFill>
            <a:srgbClr val="E5F5FF"/>
          </a:solidFill>
          <a:ln>
            <a:noFill/>
          </a:ln>
        </p:spPr>
        <p:txBody>
          <a:bodyPr wrap="none" anchor="ctr"/>
          <a:lstStyle>
            <a:lvl1pPr eaLnBrk="0" hangingPunct="0">
              <a:defRPr sz="9300">
                <a:solidFill>
                  <a:schemeClr val="tx1"/>
                </a:solidFill>
                <a:latin typeface="Arial" charset="0"/>
              </a:defRPr>
            </a:lvl1pPr>
            <a:lvl2pPr marL="742950" indent="-285750" eaLnBrk="0" hangingPunct="0">
              <a:defRPr sz="9300">
                <a:solidFill>
                  <a:schemeClr val="tx1"/>
                </a:solidFill>
                <a:latin typeface="Arial" charset="0"/>
              </a:defRPr>
            </a:lvl2pPr>
            <a:lvl3pPr marL="1143000" indent="-228600" eaLnBrk="0" hangingPunct="0">
              <a:defRPr sz="9300">
                <a:solidFill>
                  <a:schemeClr val="tx1"/>
                </a:solidFill>
                <a:latin typeface="Arial" charset="0"/>
              </a:defRPr>
            </a:lvl3pPr>
            <a:lvl4pPr marL="1600200" indent="-228600" eaLnBrk="0" hangingPunct="0">
              <a:defRPr sz="9300">
                <a:solidFill>
                  <a:schemeClr val="tx1"/>
                </a:solidFill>
                <a:latin typeface="Arial" charset="0"/>
              </a:defRPr>
            </a:lvl4pPr>
            <a:lvl5pPr marL="2057400" indent="-228600" eaLnBrk="0" hangingPunct="0">
              <a:defRPr sz="9300">
                <a:solidFill>
                  <a:schemeClr val="tx1"/>
                </a:solidFill>
                <a:latin typeface="Arial" charset="0"/>
              </a:defRPr>
            </a:lvl5pPr>
            <a:lvl6pPr marL="2514600" indent="-228600" eaLnBrk="0" fontAlgn="base" hangingPunct="0">
              <a:spcBef>
                <a:spcPct val="0"/>
              </a:spcBef>
              <a:spcAft>
                <a:spcPct val="0"/>
              </a:spcAft>
              <a:defRPr sz="9300">
                <a:solidFill>
                  <a:schemeClr val="tx1"/>
                </a:solidFill>
                <a:latin typeface="Arial" charset="0"/>
              </a:defRPr>
            </a:lvl6pPr>
            <a:lvl7pPr marL="2971800" indent="-228600" eaLnBrk="0" fontAlgn="base" hangingPunct="0">
              <a:spcBef>
                <a:spcPct val="0"/>
              </a:spcBef>
              <a:spcAft>
                <a:spcPct val="0"/>
              </a:spcAft>
              <a:defRPr sz="9300">
                <a:solidFill>
                  <a:schemeClr val="tx1"/>
                </a:solidFill>
                <a:latin typeface="Arial" charset="0"/>
              </a:defRPr>
            </a:lvl7pPr>
            <a:lvl8pPr marL="3429000" indent="-228600" eaLnBrk="0" fontAlgn="base" hangingPunct="0">
              <a:spcBef>
                <a:spcPct val="0"/>
              </a:spcBef>
              <a:spcAft>
                <a:spcPct val="0"/>
              </a:spcAft>
              <a:defRPr sz="9300">
                <a:solidFill>
                  <a:schemeClr val="tx1"/>
                </a:solidFill>
                <a:latin typeface="Arial" charset="0"/>
              </a:defRPr>
            </a:lvl8pPr>
            <a:lvl9pPr marL="3886200" indent="-228600" eaLnBrk="0" fontAlgn="base" hangingPunct="0">
              <a:spcBef>
                <a:spcPct val="0"/>
              </a:spcBef>
              <a:spcAft>
                <a:spcPct val="0"/>
              </a:spcAft>
              <a:defRPr sz="9300">
                <a:solidFill>
                  <a:schemeClr val="tx1"/>
                </a:solidFill>
                <a:latin typeface="Arial" charset="0"/>
              </a:defRPr>
            </a:lvl9pPr>
          </a:lstStyle>
          <a:p>
            <a:pPr eaLnBrk="1" hangingPunct="1">
              <a:defRPr/>
            </a:pPr>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702175" rtl="0" eaLnBrk="0" fontAlgn="base" hangingPunct="0">
        <a:spcBef>
          <a:spcPct val="0"/>
        </a:spcBef>
        <a:spcAft>
          <a:spcPct val="0"/>
        </a:spcAft>
        <a:defRPr sz="22600">
          <a:solidFill>
            <a:schemeClr val="tx2"/>
          </a:solidFill>
          <a:latin typeface="+mj-lt"/>
          <a:ea typeface="+mj-ea"/>
          <a:cs typeface="+mj-cs"/>
        </a:defRPr>
      </a:lvl1pPr>
      <a:lvl2pPr algn="ctr" defTabSz="4702175" rtl="0" eaLnBrk="0" fontAlgn="base" hangingPunct="0">
        <a:spcBef>
          <a:spcPct val="0"/>
        </a:spcBef>
        <a:spcAft>
          <a:spcPct val="0"/>
        </a:spcAft>
        <a:defRPr sz="22600">
          <a:solidFill>
            <a:schemeClr val="tx2"/>
          </a:solidFill>
          <a:latin typeface="Arial" charset="0"/>
        </a:defRPr>
      </a:lvl2pPr>
      <a:lvl3pPr algn="ctr" defTabSz="4702175" rtl="0" eaLnBrk="0" fontAlgn="base" hangingPunct="0">
        <a:spcBef>
          <a:spcPct val="0"/>
        </a:spcBef>
        <a:spcAft>
          <a:spcPct val="0"/>
        </a:spcAft>
        <a:defRPr sz="22600">
          <a:solidFill>
            <a:schemeClr val="tx2"/>
          </a:solidFill>
          <a:latin typeface="Arial" charset="0"/>
        </a:defRPr>
      </a:lvl3pPr>
      <a:lvl4pPr algn="ctr" defTabSz="4702175" rtl="0" eaLnBrk="0" fontAlgn="base" hangingPunct="0">
        <a:spcBef>
          <a:spcPct val="0"/>
        </a:spcBef>
        <a:spcAft>
          <a:spcPct val="0"/>
        </a:spcAft>
        <a:defRPr sz="22600">
          <a:solidFill>
            <a:schemeClr val="tx2"/>
          </a:solidFill>
          <a:latin typeface="Arial" charset="0"/>
        </a:defRPr>
      </a:lvl4pPr>
      <a:lvl5pPr algn="ctr" defTabSz="4702175" rtl="0" eaLnBrk="0" fontAlgn="base" hangingPunct="0">
        <a:spcBef>
          <a:spcPct val="0"/>
        </a:spcBef>
        <a:spcAft>
          <a:spcPct val="0"/>
        </a:spcAft>
        <a:defRPr sz="22600">
          <a:solidFill>
            <a:schemeClr val="tx2"/>
          </a:solidFill>
          <a:latin typeface="Arial" charset="0"/>
        </a:defRPr>
      </a:lvl5pPr>
      <a:lvl6pPr marL="457200" algn="ctr" defTabSz="4702175" rtl="0" fontAlgn="base">
        <a:spcBef>
          <a:spcPct val="0"/>
        </a:spcBef>
        <a:spcAft>
          <a:spcPct val="0"/>
        </a:spcAft>
        <a:defRPr sz="22600">
          <a:solidFill>
            <a:schemeClr val="tx2"/>
          </a:solidFill>
          <a:latin typeface="Arial" charset="0"/>
        </a:defRPr>
      </a:lvl6pPr>
      <a:lvl7pPr marL="914400" algn="ctr" defTabSz="4702175" rtl="0" fontAlgn="base">
        <a:spcBef>
          <a:spcPct val="0"/>
        </a:spcBef>
        <a:spcAft>
          <a:spcPct val="0"/>
        </a:spcAft>
        <a:defRPr sz="22600">
          <a:solidFill>
            <a:schemeClr val="tx2"/>
          </a:solidFill>
          <a:latin typeface="Arial" charset="0"/>
        </a:defRPr>
      </a:lvl7pPr>
      <a:lvl8pPr marL="1371600" algn="ctr" defTabSz="4702175" rtl="0" fontAlgn="base">
        <a:spcBef>
          <a:spcPct val="0"/>
        </a:spcBef>
        <a:spcAft>
          <a:spcPct val="0"/>
        </a:spcAft>
        <a:defRPr sz="22600">
          <a:solidFill>
            <a:schemeClr val="tx2"/>
          </a:solidFill>
          <a:latin typeface="Arial" charset="0"/>
        </a:defRPr>
      </a:lvl8pPr>
      <a:lvl9pPr marL="1828800" algn="ctr" defTabSz="4702175" rtl="0" fontAlgn="base">
        <a:spcBef>
          <a:spcPct val="0"/>
        </a:spcBef>
        <a:spcAft>
          <a:spcPct val="0"/>
        </a:spcAft>
        <a:defRPr sz="22600">
          <a:solidFill>
            <a:schemeClr val="tx2"/>
          </a:solidFill>
          <a:latin typeface="Arial" charset="0"/>
        </a:defRPr>
      </a:lvl9pPr>
    </p:titleStyle>
    <p:bodyStyle>
      <a:lvl1pPr marL="1763713" indent="-1763713" algn="l" defTabSz="4702175" rtl="0" eaLnBrk="0" fontAlgn="base" hangingPunct="0">
        <a:spcBef>
          <a:spcPct val="20000"/>
        </a:spcBef>
        <a:spcAft>
          <a:spcPct val="0"/>
        </a:spcAft>
        <a:buChar char="•"/>
        <a:defRPr sz="16500">
          <a:solidFill>
            <a:schemeClr val="tx1"/>
          </a:solidFill>
          <a:latin typeface="+mn-lt"/>
          <a:ea typeface="+mn-ea"/>
          <a:cs typeface="+mn-cs"/>
        </a:defRPr>
      </a:lvl1pPr>
      <a:lvl2pPr marL="3821113" indent="-1470025" algn="l" defTabSz="4702175" rtl="0" eaLnBrk="0" fontAlgn="base" hangingPunct="0">
        <a:spcBef>
          <a:spcPct val="20000"/>
        </a:spcBef>
        <a:spcAft>
          <a:spcPct val="0"/>
        </a:spcAft>
        <a:buChar char="–"/>
        <a:defRPr sz="14400">
          <a:solidFill>
            <a:schemeClr val="tx1"/>
          </a:solidFill>
          <a:latin typeface="+mn-lt"/>
        </a:defRPr>
      </a:lvl2pPr>
      <a:lvl3pPr marL="5878513" indent="-1176338" algn="l" defTabSz="4702175" rtl="0" eaLnBrk="0" fontAlgn="base" hangingPunct="0">
        <a:spcBef>
          <a:spcPct val="20000"/>
        </a:spcBef>
        <a:spcAft>
          <a:spcPct val="0"/>
        </a:spcAft>
        <a:buChar char="•"/>
        <a:defRPr sz="12300">
          <a:solidFill>
            <a:schemeClr val="tx1"/>
          </a:solidFill>
          <a:latin typeface="+mn-lt"/>
        </a:defRPr>
      </a:lvl3pPr>
      <a:lvl4pPr marL="8229600" indent="-1176338" algn="l" defTabSz="4702175" rtl="0" eaLnBrk="0" fontAlgn="base" hangingPunct="0">
        <a:spcBef>
          <a:spcPct val="20000"/>
        </a:spcBef>
        <a:spcAft>
          <a:spcPct val="0"/>
        </a:spcAft>
        <a:buChar char="–"/>
        <a:defRPr sz="10300">
          <a:solidFill>
            <a:schemeClr val="tx1"/>
          </a:solidFill>
          <a:latin typeface="+mn-lt"/>
        </a:defRPr>
      </a:lvl4pPr>
      <a:lvl5pPr marL="10580688" indent="-1174750" algn="l" defTabSz="4702175" rtl="0" eaLnBrk="0" fontAlgn="base" hangingPunct="0">
        <a:spcBef>
          <a:spcPct val="20000"/>
        </a:spcBef>
        <a:spcAft>
          <a:spcPct val="0"/>
        </a:spcAft>
        <a:buChar char="»"/>
        <a:defRPr sz="10300">
          <a:solidFill>
            <a:schemeClr val="tx1"/>
          </a:solidFill>
          <a:latin typeface="+mn-lt"/>
        </a:defRPr>
      </a:lvl5pPr>
      <a:lvl6pPr marL="11037888" indent="-1174750" algn="l" defTabSz="4702175" rtl="0" fontAlgn="base">
        <a:spcBef>
          <a:spcPct val="20000"/>
        </a:spcBef>
        <a:spcAft>
          <a:spcPct val="0"/>
        </a:spcAft>
        <a:buChar char="»"/>
        <a:defRPr sz="10300">
          <a:solidFill>
            <a:schemeClr val="tx1"/>
          </a:solidFill>
          <a:latin typeface="+mn-lt"/>
        </a:defRPr>
      </a:lvl6pPr>
      <a:lvl7pPr marL="11495088" indent="-1174750" algn="l" defTabSz="4702175" rtl="0" fontAlgn="base">
        <a:spcBef>
          <a:spcPct val="20000"/>
        </a:spcBef>
        <a:spcAft>
          <a:spcPct val="0"/>
        </a:spcAft>
        <a:buChar char="»"/>
        <a:defRPr sz="10300">
          <a:solidFill>
            <a:schemeClr val="tx1"/>
          </a:solidFill>
          <a:latin typeface="+mn-lt"/>
        </a:defRPr>
      </a:lvl7pPr>
      <a:lvl8pPr marL="11952288" indent="-1174750" algn="l" defTabSz="4702175" rtl="0" fontAlgn="base">
        <a:spcBef>
          <a:spcPct val="20000"/>
        </a:spcBef>
        <a:spcAft>
          <a:spcPct val="0"/>
        </a:spcAft>
        <a:buChar char="»"/>
        <a:defRPr sz="10300">
          <a:solidFill>
            <a:schemeClr val="tx1"/>
          </a:solidFill>
          <a:latin typeface="+mn-lt"/>
        </a:defRPr>
      </a:lvl8pPr>
      <a:lvl9pPr marL="12409488" indent="-1174750" algn="l" defTabSz="4702175" rtl="0" fontAlgn="base">
        <a:spcBef>
          <a:spcPct val="20000"/>
        </a:spcBef>
        <a:spcAft>
          <a:spcPct val="0"/>
        </a:spcAft>
        <a:buChar char="»"/>
        <a:defRPr sz="103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njpc.org/" TargetMode="External"/><Relationship Id="rId7" Type="http://schemas.openxmlformats.org/officeDocument/2006/relationships/image" Target="../media/image5.png"/><Relationship Id="rId2" Type="http://schemas.openxmlformats.org/officeDocument/2006/relationships/image" Target="../media/image1.emf"/><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3" name="Rectangle 108">
            <a:extLst>
              <a:ext uri="{FF2B5EF4-FFF2-40B4-BE49-F238E27FC236}">
                <a16:creationId xmlns:a16="http://schemas.microsoft.com/office/drawing/2014/main" id="{15A385AF-92B8-D24D-B066-55D4F9F51AE8}"/>
              </a:ext>
            </a:extLst>
          </p:cNvPr>
          <p:cNvSpPr>
            <a:spLocks noChangeArrowheads="1"/>
          </p:cNvSpPr>
          <p:nvPr/>
        </p:nvSpPr>
        <p:spPr bwMode="auto">
          <a:xfrm>
            <a:off x="5197021" y="21538848"/>
            <a:ext cx="8707438" cy="1481138"/>
          </a:xfrm>
          <a:prstGeom prst="rect">
            <a:avLst/>
          </a:prstGeom>
          <a:solidFill>
            <a:srgbClr val="008A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a:p>
        </p:txBody>
      </p:sp>
      <p:sp>
        <p:nvSpPr>
          <p:cNvPr id="13314" name="Rectangle 112">
            <a:extLst>
              <a:ext uri="{FF2B5EF4-FFF2-40B4-BE49-F238E27FC236}">
                <a16:creationId xmlns:a16="http://schemas.microsoft.com/office/drawing/2014/main" id="{2414A44F-E377-AA41-AAE7-2FD3CDF5A7B6}"/>
              </a:ext>
            </a:extLst>
          </p:cNvPr>
          <p:cNvSpPr>
            <a:spLocks noChangeArrowheads="1"/>
          </p:cNvSpPr>
          <p:nvPr/>
        </p:nvSpPr>
        <p:spPr bwMode="auto">
          <a:xfrm>
            <a:off x="21036021" y="21615433"/>
            <a:ext cx="15154967" cy="1319616"/>
          </a:xfrm>
          <a:prstGeom prst="rect">
            <a:avLst/>
          </a:prstGeom>
          <a:solidFill>
            <a:srgbClr val="008A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dirty="0"/>
          </a:p>
        </p:txBody>
      </p:sp>
      <p:sp>
        <p:nvSpPr>
          <p:cNvPr id="13315" name="Text Box 113">
            <a:extLst>
              <a:ext uri="{FF2B5EF4-FFF2-40B4-BE49-F238E27FC236}">
                <a16:creationId xmlns:a16="http://schemas.microsoft.com/office/drawing/2014/main" id="{97C31804-619B-EA49-B16E-582B32D53C8B}"/>
              </a:ext>
            </a:extLst>
          </p:cNvPr>
          <p:cNvSpPr txBox="1">
            <a:spLocks noChangeArrowheads="1"/>
          </p:cNvSpPr>
          <p:nvPr/>
        </p:nvSpPr>
        <p:spPr bwMode="auto">
          <a:xfrm>
            <a:off x="20736597" y="21787591"/>
            <a:ext cx="15753813"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defTabSz="4702175">
              <a:spcBef>
                <a:spcPct val="20000"/>
              </a:spcBef>
              <a:buChar char="•"/>
              <a:defRPr sz="16500">
                <a:solidFill>
                  <a:schemeClr val="tx1"/>
                </a:solidFill>
                <a:latin typeface="Arial" panose="020B0604020202020204" pitchFamily="34" charset="0"/>
              </a:defRPr>
            </a:lvl1pPr>
            <a:lvl2pPr marL="742950" indent="-285750" defTabSz="4702175">
              <a:spcBef>
                <a:spcPct val="20000"/>
              </a:spcBef>
              <a:buChar char="–"/>
              <a:defRPr sz="14400">
                <a:solidFill>
                  <a:schemeClr val="tx1"/>
                </a:solidFill>
                <a:latin typeface="Arial" panose="020B0604020202020204" pitchFamily="34" charset="0"/>
              </a:defRPr>
            </a:lvl2pPr>
            <a:lvl3pPr marL="1143000" indent="-228600" defTabSz="4702175">
              <a:spcBef>
                <a:spcPct val="20000"/>
              </a:spcBef>
              <a:buChar char="•"/>
              <a:defRPr sz="12300">
                <a:solidFill>
                  <a:schemeClr val="tx1"/>
                </a:solidFill>
                <a:latin typeface="Arial" panose="020B0604020202020204" pitchFamily="34" charset="0"/>
              </a:defRPr>
            </a:lvl3pPr>
            <a:lvl4pPr marL="1600200" indent="-228600" defTabSz="4702175">
              <a:spcBef>
                <a:spcPct val="20000"/>
              </a:spcBef>
              <a:buChar char="–"/>
              <a:defRPr sz="10300">
                <a:solidFill>
                  <a:schemeClr val="tx1"/>
                </a:solidFill>
                <a:latin typeface="Arial" panose="020B0604020202020204" pitchFamily="34" charset="0"/>
              </a:defRPr>
            </a:lvl4pPr>
            <a:lvl5pPr marL="2057400" indent="-228600" defTabSz="4702175">
              <a:spcBef>
                <a:spcPct val="20000"/>
              </a:spcBef>
              <a:buChar char="»"/>
              <a:defRPr sz="10300">
                <a:solidFill>
                  <a:schemeClr val="tx1"/>
                </a:solidFill>
                <a:latin typeface="Arial" panose="020B0604020202020204" pitchFamily="34" charset="0"/>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r>
              <a:rPr lang="en-US" altLang="en-US" sz="5400" b="1" dirty="0">
                <a:solidFill>
                  <a:schemeClr val="bg1"/>
                </a:solidFill>
              </a:rPr>
              <a:t>ACCOMPLISHMENTS/CHALLENGES/JOYS</a:t>
            </a:r>
          </a:p>
        </p:txBody>
      </p:sp>
      <p:sp>
        <p:nvSpPr>
          <p:cNvPr id="13316" name="Rectangle 119">
            <a:extLst>
              <a:ext uri="{FF2B5EF4-FFF2-40B4-BE49-F238E27FC236}">
                <a16:creationId xmlns:a16="http://schemas.microsoft.com/office/drawing/2014/main" id="{6FA62C59-604B-3443-BADD-AC79FB3C41F1}"/>
              </a:ext>
            </a:extLst>
          </p:cNvPr>
          <p:cNvSpPr>
            <a:spLocks noChangeArrowheads="1"/>
          </p:cNvSpPr>
          <p:nvPr/>
        </p:nvSpPr>
        <p:spPr bwMode="auto">
          <a:xfrm>
            <a:off x="15081250" y="9107488"/>
            <a:ext cx="8707438" cy="1550987"/>
          </a:xfrm>
          <a:prstGeom prst="rect">
            <a:avLst/>
          </a:prstGeom>
          <a:solidFill>
            <a:srgbClr val="008A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a:p>
        </p:txBody>
      </p:sp>
      <p:sp>
        <p:nvSpPr>
          <p:cNvPr id="13317" name="Text Box 120">
            <a:extLst>
              <a:ext uri="{FF2B5EF4-FFF2-40B4-BE49-F238E27FC236}">
                <a16:creationId xmlns:a16="http://schemas.microsoft.com/office/drawing/2014/main" id="{420AD72F-E871-6043-B0BC-CB88D7AE773C}"/>
              </a:ext>
            </a:extLst>
          </p:cNvPr>
          <p:cNvSpPr txBox="1">
            <a:spLocks noChangeArrowheads="1"/>
          </p:cNvSpPr>
          <p:nvPr/>
        </p:nvSpPr>
        <p:spPr bwMode="auto">
          <a:xfrm>
            <a:off x="15277324" y="9385300"/>
            <a:ext cx="8315290"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702175">
              <a:spcBef>
                <a:spcPct val="20000"/>
              </a:spcBef>
              <a:buChar char="•"/>
              <a:defRPr sz="16500">
                <a:solidFill>
                  <a:schemeClr val="tx1"/>
                </a:solidFill>
                <a:latin typeface="Arial" panose="020B0604020202020204" pitchFamily="34" charset="0"/>
              </a:defRPr>
            </a:lvl1pPr>
            <a:lvl2pPr marL="742950" indent="-285750" defTabSz="4702175">
              <a:spcBef>
                <a:spcPct val="20000"/>
              </a:spcBef>
              <a:buChar char="–"/>
              <a:defRPr sz="14400">
                <a:solidFill>
                  <a:schemeClr val="tx1"/>
                </a:solidFill>
                <a:latin typeface="Arial" panose="020B0604020202020204" pitchFamily="34" charset="0"/>
              </a:defRPr>
            </a:lvl2pPr>
            <a:lvl3pPr marL="1143000" indent="-228600" defTabSz="4702175">
              <a:spcBef>
                <a:spcPct val="20000"/>
              </a:spcBef>
              <a:buChar char="•"/>
              <a:defRPr sz="12300">
                <a:solidFill>
                  <a:schemeClr val="tx1"/>
                </a:solidFill>
                <a:latin typeface="Arial" panose="020B0604020202020204" pitchFamily="34" charset="0"/>
              </a:defRPr>
            </a:lvl3pPr>
            <a:lvl4pPr marL="1600200" indent="-228600" defTabSz="4702175">
              <a:spcBef>
                <a:spcPct val="20000"/>
              </a:spcBef>
              <a:buChar char="–"/>
              <a:defRPr sz="10300">
                <a:solidFill>
                  <a:schemeClr val="tx1"/>
                </a:solidFill>
                <a:latin typeface="Arial" panose="020B0604020202020204" pitchFamily="34" charset="0"/>
              </a:defRPr>
            </a:lvl4pPr>
            <a:lvl5pPr marL="2057400" indent="-228600" defTabSz="4702175">
              <a:spcBef>
                <a:spcPct val="20000"/>
              </a:spcBef>
              <a:buChar char="»"/>
              <a:defRPr sz="10300">
                <a:solidFill>
                  <a:schemeClr val="tx1"/>
                </a:solidFill>
                <a:latin typeface="Arial" panose="020B0604020202020204" pitchFamily="34" charset="0"/>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r>
              <a:rPr lang="en-US" altLang="en-US" sz="5400" b="1" dirty="0">
                <a:solidFill>
                  <a:schemeClr val="bg1"/>
                </a:solidFill>
              </a:rPr>
              <a:t>COMMUNITY PARTNER </a:t>
            </a:r>
          </a:p>
        </p:txBody>
      </p:sp>
      <p:sp>
        <p:nvSpPr>
          <p:cNvPr id="13318" name="Rectangle 121">
            <a:extLst>
              <a:ext uri="{FF2B5EF4-FFF2-40B4-BE49-F238E27FC236}">
                <a16:creationId xmlns:a16="http://schemas.microsoft.com/office/drawing/2014/main" id="{36AAF339-9C92-444A-97A9-358775BCDF58}"/>
              </a:ext>
            </a:extLst>
          </p:cNvPr>
          <p:cNvSpPr>
            <a:spLocks noChangeArrowheads="1"/>
          </p:cNvSpPr>
          <p:nvPr/>
        </p:nvSpPr>
        <p:spPr bwMode="auto">
          <a:xfrm>
            <a:off x="1182688" y="10926095"/>
            <a:ext cx="35983862" cy="2724890"/>
          </a:xfrm>
          <a:prstGeom prst="rect">
            <a:avLst/>
          </a:prstGeom>
          <a:noFill/>
          <a:ln w="76200">
            <a:solidFill>
              <a:srgbClr val="008A5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a:p>
        </p:txBody>
      </p:sp>
      <p:sp>
        <p:nvSpPr>
          <p:cNvPr id="13319" name="Rectangle 236">
            <a:extLst>
              <a:ext uri="{FF2B5EF4-FFF2-40B4-BE49-F238E27FC236}">
                <a16:creationId xmlns:a16="http://schemas.microsoft.com/office/drawing/2014/main" id="{9B26DC27-9938-914D-B92F-2262C167CE22}"/>
              </a:ext>
            </a:extLst>
          </p:cNvPr>
          <p:cNvSpPr>
            <a:spLocks noChangeArrowheads="1"/>
          </p:cNvSpPr>
          <p:nvPr/>
        </p:nvSpPr>
        <p:spPr bwMode="auto">
          <a:xfrm>
            <a:off x="14989863" y="35757800"/>
            <a:ext cx="8707438" cy="1481138"/>
          </a:xfrm>
          <a:prstGeom prst="rect">
            <a:avLst/>
          </a:prstGeom>
          <a:solidFill>
            <a:srgbClr val="008A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a:p>
        </p:txBody>
      </p:sp>
      <p:sp>
        <p:nvSpPr>
          <p:cNvPr id="13320" name="Rectangle 241">
            <a:extLst>
              <a:ext uri="{FF2B5EF4-FFF2-40B4-BE49-F238E27FC236}">
                <a16:creationId xmlns:a16="http://schemas.microsoft.com/office/drawing/2014/main" id="{2C9FE1A5-DF3E-664D-A2F4-7424616E0332}"/>
              </a:ext>
            </a:extLst>
          </p:cNvPr>
          <p:cNvSpPr>
            <a:spLocks noChangeArrowheads="1"/>
          </p:cNvSpPr>
          <p:nvPr/>
        </p:nvSpPr>
        <p:spPr bwMode="auto">
          <a:xfrm>
            <a:off x="1238250" y="11934825"/>
            <a:ext cx="10194925"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tabLst>
                <a:tab pos="495300" algn="l"/>
              </a:tabLst>
              <a:defRPr sz="16500">
                <a:solidFill>
                  <a:schemeClr val="tx1"/>
                </a:solidFill>
                <a:latin typeface="Arial" panose="020B0604020202020204" pitchFamily="34" charset="0"/>
              </a:defRPr>
            </a:lvl1pPr>
            <a:lvl2pPr marL="742950" indent="-285750">
              <a:spcBef>
                <a:spcPct val="20000"/>
              </a:spcBef>
              <a:buChar char="–"/>
              <a:tabLst>
                <a:tab pos="495300" algn="l"/>
              </a:tabLst>
              <a:defRPr sz="14400">
                <a:solidFill>
                  <a:schemeClr val="tx1"/>
                </a:solidFill>
                <a:latin typeface="Arial" panose="020B0604020202020204" pitchFamily="34" charset="0"/>
              </a:defRPr>
            </a:lvl2pPr>
            <a:lvl3pPr marL="1143000" indent="-228600">
              <a:spcBef>
                <a:spcPct val="20000"/>
              </a:spcBef>
              <a:buChar char="•"/>
              <a:tabLst>
                <a:tab pos="495300" algn="l"/>
              </a:tabLst>
              <a:defRPr sz="12300">
                <a:solidFill>
                  <a:schemeClr val="tx1"/>
                </a:solidFill>
                <a:latin typeface="Arial" panose="020B0604020202020204" pitchFamily="34" charset="0"/>
              </a:defRPr>
            </a:lvl3pPr>
            <a:lvl4pPr marL="1600200" indent="-228600">
              <a:spcBef>
                <a:spcPct val="20000"/>
              </a:spcBef>
              <a:buChar char="–"/>
              <a:tabLst>
                <a:tab pos="495300" algn="l"/>
              </a:tabLst>
              <a:defRPr sz="10300">
                <a:solidFill>
                  <a:schemeClr val="tx1"/>
                </a:solidFill>
                <a:latin typeface="Arial" panose="020B0604020202020204" pitchFamily="34" charset="0"/>
              </a:defRPr>
            </a:lvl4pPr>
            <a:lvl5pPr marL="2057400" indent="-228600">
              <a:spcBef>
                <a:spcPct val="20000"/>
              </a:spcBef>
              <a:buChar char="»"/>
              <a:tabLst>
                <a:tab pos="495300" algn="l"/>
              </a:tabLst>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tabLst>
                <a:tab pos="495300" algn="l"/>
              </a:tabLst>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tabLst>
                <a:tab pos="495300" algn="l"/>
              </a:tabLst>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tabLst>
                <a:tab pos="495300" algn="l"/>
              </a:tabLst>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tabLst>
                <a:tab pos="495300" algn="l"/>
              </a:tabLst>
              <a:defRPr sz="10300">
                <a:solidFill>
                  <a:schemeClr val="tx1"/>
                </a:solidFill>
                <a:latin typeface="Arial" panose="020B0604020202020204" pitchFamily="34" charset="0"/>
              </a:defRPr>
            </a:lvl9pPr>
          </a:lstStyle>
          <a:p>
            <a:pPr eaLnBrk="1" hangingPunct="1">
              <a:spcBef>
                <a:spcPct val="0"/>
              </a:spcBef>
              <a:buFontTx/>
              <a:buNone/>
            </a:pPr>
            <a:endParaRPr lang="en-US" altLang="en-US" sz="2800"/>
          </a:p>
        </p:txBody>
      </p:sp>
      <p:sp>
        <p:nvSpPr>
          <p:cNvPr id="13321" name="Rectangle 242">
            <a:extLst>
              <a:ext uri="{FF2B5EF4-FFF2-40B4-BE49-F238E27FC236}">
                <a16:creationId xmlns:a16="http://schemas.microsoft.com/office/drawing/2014/main" id="{77E0B065-FB59-8F46-AD04-14EDCCB134CE}"/>
              </a:ext>
            </a:extLst>
          </p:cNvPr>
          <p:cNvSpPr>
            <a:spLocks noChangeArrowheads="1"/>
          </p:cNvSpPr>
          <p:nvPr/>
        </p:nvSpPr>
        <p:spPr bwMode="auto">
          <a:xfrm>
            <a:off x="1182688" y="23264813"/>
            <a:ext cx="10307637"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endParaRPr lang="en-US" altLang="en-US" sz="2800"/>
          </a:p>
          <a:p>
            <a:pPr algn="ctr">
              <a:spcBef>
                <a:spcPct val="0"/>
              </a:spcBef>
              <a:buFontTx/>
              <a:buNone/>
            </a:pPr>
            <a:endParaRPr lang="en-US" altLang="en-US" sz="2800"/>
          </a:p>
        </p:txBody>
      </p:sp>
      <p:sp>
        <p:nvSpPr>
          <p:cNvPr id="13322" name="Text Box 120">
            <a:extLst>
              <a:ext uri="{FF2B5EF4-FFF2-40B4-BE49-F238E27FC236}">
                <a16:creationId xmlns:a16="http://schemas.microsoft.com/office/drawing/2014/main" id="{46426603-BDCF-3C41-98F7-9B764A952E33}"/>
              </a:ext>
            </a:extLst>
          </p:cNvPr>
          <p:cNvSpPr txBox="1">
            <a:spLocks noChangeArrowheads="1"/>
          </p:cNvSpPr>
          <p:nvPr/>
        </p:nvSpPr>
        <p:spPr bwMode="auto">
          <a:xfrm>
            <a:off x="5835631" y="21816661"/>
            <a:ext cx="7428637"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702175">
              <a:spcBef>
                <a:spcPct val="20000"/>
              </a:spcBef>
              <a:buChar char="•"/>
              <a:defRPr sz="16500">
                <a:solidFill>
                  <a:schemeClr val="tx1"/>
                </a:solidFill>
                <a:latin typeface="Arial" panose="020B0604020202020204" pitchFamily="34" charset="0"/>
              </a:defRPr>
            </a:lvl1pPr>
            <a:lvl2pPr marL="742950" indent="-285750" defTabSz="4702175">
              <a:spcBef>
                <a:spcPct val="20000"/>
              </a:spcBef>
              <a:buChar char="–"/>
              <a:defRPr sz="14400">
                <a:solidFill>
                  <a:schemeClr val="tx1"/>
                </a:solidFill>
                <a:latin typeface="Arial" panose="020B0604020202020204" pitchFamily="34" charset="0"/>
              </a:defRPr>
            </a:lvl2pPr>
            <a:lvl3pPr marL="1143000" indent="-228600" defTabSz="4702175">
              <a:spcBef>
                <a:spcPct val="20000"/>
              </a:spcBef>
              <a:buChar char="•"/>
              <a:defRPr sz="12300">
                <a:solidFill>
                  <a:schemeClr val="tx1"/>
                </a:solidFill>
                <a:latin typeface="Arial" panose="020B0604020202020204" pitchFamily="34" charset="0"/>
              </a:defRPr>
            </a:lvl3pPr>
            <a:lvl4pPr marL="1600200" indent="-228600" defTabSz="4702175">
              <a:spcBef>
                <a:spcPct val="20000"/>
              </a:spcBef>
              <a:buChar char="–"/>
              <a:defRPr sz="10300">
                <a:solidFill>
                  <a:schemeClr val="tx1"/>
                </a:solidFill>
                <a:latin typeface="Arial" panose="020B0604020202020204" pitchFamily="34" charset="0"/>
              </a:defRPr>
            </a:lvl4pPr>
            <a:lvl5pPr marL="2057400" indent="-228600" defTabSz="4702175">
              <a:spcBef>
                <a:spcPct val="20000"/>
              </a:spcBef>
              <a:buChar char="»"/>
              <a:defRPr sz="10300">
                <a:solidFill>
                  <a:schemeClr val="tx1"/>
                </a:solidFill>
                <a:latin typeface="Arial" panose="020B0604020202020204" pitchFamily="34" charset="0"/>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r>
              <a:rPr lang="en-US" altLang="en-US" sz="5400" b="1" dirty="0">
                <a:solidFill>
                  <a:schemeClr val="bg1"/>
                </a:solidFill>
              </a:rPr>
              <a:t>TEAM’S EXPERIENCE</a:t>
            </a:r>
          </a:p>
        </p:txBody>
      </p:sp>
      <p:pic>
        <p:nvPicPr>
          <p:cNvPr id="13323" name="Picture 2">
            <a:extLst>
              <a:ext uri="{FF2B5EF4-FFF2-40B4-BE49-F238E27FC236}">
                <a16:creationId xmlns:a16="http://schemas.microsoft.com/office/drawing/2014/main" id="{4873616F-AF08-0542-9EC5-D0B811FD808E}"/>
              </a:ext>
            </a:extLst>
          </p:cNvPr>
          <p:cNvPicPr preferRelativeResize="0">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586038" y="317500"/>
            <a:ext cx="10396537" cy="3943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 name="Rectangle 31">
            <a:extLst>
              <a:ext uri="{FF2B5EF4-FFF2-40B4-BE49-F238E27FC236}">
                <a16:creationId xmlns:a16="http://schemas.microsoft.com/office/drawing/2014/main" id="{8F5AB029-1434-7E4D-8713-772CAF374328}"/>
              </a:ext>
            </a:extLst>
          </p:cNvPr>
          <p:cNvSpPr/>
          <p:nvPr/>
        </p:nvSpPr>
        <p:spPr>
          <a:xfrm>
            <a:off x="14127616" y="0"/>
            <a:ext cx="24374475" cy="8725580"/>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4800" dirty="0">
              <a:ln w="0"/>
              <a:solidFill>
                <a:schemeClr val="accent6">
                  <a:lumMod val="60000"/>
                  <a:lumOff val="40000"/>
                </a:schemeClr>
              </a:solidFill>
              <a:effectLst>
                <a:outerShdw blurRad="38100" dist="19050" dir="2700000" algn="tl" rotWithShape="0">
                  <a:schemeClr val="dk1">
                    <a:alpha val="40000"/>
                  </a:schemeClr>
                </a:outerShdw>
              </a:effectLst>
            </a:endParaRPr>
          </a:p>
        </p:txBody>
      </p:sp>
      <p:sp>
        <p:nvSpPr>
          <p:cNvPr id="13325" name="TextBox 33">
            <a:extLst>
              <a:ext uri="{FF2B5EF4-FFF2-40B4-BE49-F238E27FC236}">
                <a16:creationId xmlns:a16="http://schemas.microsoft.com/office/drawing/2014/main" id="{7CD23BC6-8826-C74D-AF58-01A7997336E7}"/>
              </a:ext>
            </a:extLst>
          </p:cNvPr>
          <p:cNvSpPr txBox="1">
            <a:spLocks noChangeArrowheads="1"/>
          </p:cNvSpPr>
          <p:nvPr/>
        </p:nvSpPr>
        <p:spPr bwMode="auto">
          <a:xfrm>
            <a:off x="14487184" y="4228965"/>
            <a:ext cx="23655337" cy="30162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Arial" panose="020B0604020202020204" pitchFamily="34" charset="0"/>
              </a:defRPr>
            </a:lvl1pPr>
            <a:lvl2pPr marL="742950" indent="-285750">
              <a:defRPr sz="9300">
                <a:solidFill>
                  <a:schemeClr val="tx1"/>
                </a:solidFill>
                <a:latin typeface="Arial" panose="020B0604020202020204" pitchFamily="34" charset="0"/>
              </a:defRPr>
            </a:lvl2pPr>
            <a:lvl3pPr marL="1143000" indent="-228600">
              <a:defRPr sz="9300">
                <a:solidFill>
                  <a:schemeClr val="tx1"/>
                </a:solidFill>
                <a:latin typeface="Arial" panose="020B0604020202020204" pitchFamily="34" charset="0"/>
              </a:defRPr>
            </a:lvl3pPr>
            <a:lvl4pPr marL="1600200" indent="-228600">
              <a:defRPr sz="9300">
                <a:solidFill>
                  <a:schemeClr val="tx1"/>
                </a:solidFill>
                <a:latin typeface="Arial" panose="020B0604020202020204" pitchFamily="34" charset="0"/>
              </a:defRPr>
            </a:lvl4pPr>
            <a:lvl5pPr marL="2057400" indent="-228600">
              <a:defRPr sz="9300">
                <a:solidFill>
                  <a:schemeClr val="tx1"/>
                </a:solidFill>
                <a:latin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Arial" panose="020B0604020202020204" pitchFamily="34" charset="0"/>
              </a:defRPr>
            </a:lvl9pPr>
          </a:lstStyle>
          <a:p>
            <a:pPr algn="ctr">
              <a:spcBef>
                <a:spcPts val="300"/>
              </a:spcBef>
            </a:pPr>
            <a:r>
              <a:rPr lang="en-US" altLang="en-US" sz="3600" dirty="0">
                <a:ln w="0"/>
                <a:effectLst>
                  <a:outerShdw blurRad="38100" dist="19050" dir="2700000" algn="tl" rotWithShape="0">
                    <a:schemeClr val="dk1">
                      <a:alpha val="40000"/>
                    </a:schemeClr>
                  </a:outerShdw>
                </a:effectLst>
              </a:rPr>
              <a:t>Student Interns:  </a:t>
            </a:r>
            <a:r>
              <a:rPr lang="en-US" altLang="en-US" sz="3600" i="1" dirty="0">
                <a:ln w="0"/>
                <a:effectLst>
                  <a:outerShdw blurRad="38100" dist="19050" dir="2700000" algn="tl" rotWithShape="0">
                    <a:schemeClr val="dk1">
                      <a:alpha val="40000"/>
                    </a:schemeClr>
                  </a:outerShdw>
                </a:effectLst>
              </a:rPr>
              <a:t>Ashley Russell, Cooper Medical School of Rowan University</a:t>
            </a:r>
          </a:p>
          <a:p>
            <a:pPr algn="ctr">
              <a:spcBef>
                <a:spcPts val="300"/>
              </a:spcBef>
            </a:pPr>
            <a:r>
              <a:rPr lang="en-US" altLang="en-US" sz="3600" dirty="0">
                <a:ln w="0"/>
                <a:effectLst>
                  <a:outerShdw blurRad="38100" dist="19050" dir="2700000" algn="tl" rotWithShape="0">
                    <a:schemeClr val="dk1">
                      <a:alpha val="40000"/>
                    </a:schemeClr>
                  </a:outerShdw>
                </a:effectLst>
              </a:rPr>
              <a:t>Academic Preceptors: </a:t>
            </a:r>
            <a:r>
              <a:rPr lang="en-US" altLang="en-US" sz="3600" i="1" dirty="0">
                <a:ln w="0"/>
                <a:effectLst>
                  <a:outerShdw blurRad="38100" dist="19050" dir="2700000" algn="tl" rotWithShape="0">
                    <a:schemeClr val="dk1">
                      <a:alpha val="40000"/>
                    </a:schemeClr>
                  </a:outerShdw>
                </a:effectLst>
              </a:rPr>
              <a:t>Mara Gordan, MD, Cooper Medical School of Rowan University</a:t>
            </a:r>
          </a:p>
          <a:p>
            <a:pPr algn="ctr">
              <a:spcBef>
                <a:spcPts val="300"/>
              </a:spcBef>
            </a:pPr>
            <a:r>
              <a:rPr lang="en-US" altLang="en-US" sz="3600" i="1" dirty="0">
                <a:ln w="0"/>
                <a:effectLst>
                  <a:outerShdw blurRad="38100" dist="19050" dir="2700000" algn="tl" rotWithShape="0">
                    <a:schemeClr val="dk1">
                      <a:alpha val="40000"/>
                    </a:schemeClr>
                  </a:outerShdw>
                </a:effectLst>
              </a:rPr>
              <a:t>Behjath Jafry, MD, Cooper Medical School of Rowan University, Cooper University Health Care</a:t>
            </a:r>
          </a:p>
          <a:p>
            <a:pPr algn="ctr">
              <a:spcBef>
                <a:spcPts val="300"/>
              </a:spcBef>
            </a:pPr>
            <a:r>
              <a:rPr lang="en-US" altLang="en-US" sz="3600" i="1" dirty="0">
                <a:ln w="0"/>
                <a:effectLst>
                  <a:outerShdw blurRad="38100" dist="19050" dir="2700000" algn="tl" rotWithShape="0">
                    <a:schemeClr val="dk1">
                      <a:alpha val="40000"/>
                    </a:schemeClr>
                  </a:outerShdw>
                </a:effectLst>
              </a:rPr>
              <a:t>Anthony Rostain, MD, Cooper Medical School of Rowan University</a:t>
            </a:r>
          </a:p>
          <a:p>
            <a:pPr algn="ctr">
              <a:spcBef>
                <a:spcPts val="300"/>
              </a:spcBef>
            </a:pPr>
            <a:r>
              <a:rPr lang="en-US" altLang="en-US" sz="3600" dirty="0">
                <a:ln w="0"/>
                <a:effectLst>
                  <a:outerShdw blurRad="38100" dist="19050" dir="2700000" algn="tl" rotWithShape="0">
                    <a:schemeClr val="dk1">
                      <a:alpha val="40000"/>
                    </a:schemeClr>
                  </a:outerShdw>
                </a:effectLst>
              </a:rPr>
              <a:t>Community Preceptors: </a:t>
            </a:r>
            <a:r>
              <a:rPr lang="en-US" altLang="en-US" sz="3600" i="1" dirty="0">
                <a:ln w="0"/>
                <a:effectLst>
                  <a:outerShdw blurRad="38100" dist="19050" dir="2700000" algn="tl" rotWithShape="0">
                    <a:schemeClr val="dk1">
                      <a:alpha val="40000"/>
                    </a:schemeClr>
                  </a:outerShdw>
                </a:effectLst>
              </a:rPr>
              <a:t>Barbara May, RN, MPH, Southern New Jersey Perinatal Cooperative</a:t>
            </a:r>
            <a:endParaRPr lang="en-US" altLang="en-US" sz="3600" dirty="0">
              <a:ln w="0"/>
              <a:effectLst>
                <a:outerShdw blurRad="38100" dist="19050" dir="2700000" algn="tl" rotWithShape="0">
                  <a:schemeClr val="dk1">
                    <a:alpha val="40000"/>
                  </a:schemeClr>
                </a:outerShdw>
              </a:effectLst>
            </a:endParaRPr>
          </a:p>
        </p:txBody>
      </p:sp>
      <p:sp>
        <p:nvSpPr>
          <p:cNvPr id="13326" name="TextBox 4">
            <a:extLst>
              <a:ext uri="{FF2B5EF4-FFF2-40B4-BE49-F238E27FC236}">
                <a16:creationId xmlns:a16="http://schemas.microsoft.com/office/drawing/2014/main" id="{3256987F-E96F-C446-8089-8454BE9FF6E2}"/>
              </a:ext>
            </a:extLst>
          </p:cNvPr>
          <p:cNvSpPr txBox="1">
            <a:spLocks noChangeArrowheads="1"/>
          </p:cNvSpPr>
          <p:nvPr/>
        </p:nvSpPr>
        <p:spPr bwMode="auto">
          <a:xfrm>
            <a:off x="16074189" y="1161825"/>
            <a:ext cx="20967031" cy="258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Arial" panose="020B0604020202020204" pitchFamily="34" charset="0"/>
              </a:defRPr>
            </a:lvl1pPr>
            <a:lvl2pPr marL="742950" indent="-285750">
              <a:defRPr sz="9300">
                <a:solidFill>
                  <a:schemeClr val="tx1"/>
                </a:solidFill>
                <a:latin typeface="Arial" panose="020B0604020202020204" pitchFamily="34" charset="0"/>
              </a:defRPr>
            </a:lvl2pPr>
            <a:lvl3pPr marL="1143000" indent="-228600">
              <a:defRPr sz="9300">
                <a:solidFill>
                  <a:schemeClr val="tx1"/>
                </a:solidFill>
                <a:latin typeface="Arial" panose="020B0604020202020204" pitchFamily="34" charset="0"/>
              </a:defRPr>
            </a:lvl3pPr>
            <a:lvl4pPr marL="1600200" indent="-228600">
              <a:defRPr sz="9300">
                <a:solidFill>
                  <a:schemeClr val="tx1"/>
                </a:solidFill>
                <a:latin typeface="Arial" panose="020B0604020202020204" pitchFamily="34" charset="0"/>
              </a:defRPr>
            </a:lvl4pPr>
            <a:lvl5pPr marL="2057400" indent="-228600">
              <a:defRPr sz="9300">
                <a:solidFill>
                  <a:schemeClr val="tx1"/>
                </a:solidFill>
                <a:latin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Arial" panose="020B0604020202020204" pitchFamily="34" charset="0"/>
              </a:defRPr>
            </a:lvl9pPr>
          </a:lstStyle>
          <a:p>
            <a:pPr algn="ctr"/>
            <a:r>
              <a:rPr lang="en-US" altLang="en-US" sz="5400" i="1" dirty="0">
                <a:ln w="0"/>
                <a:effectLst>
                  <a:outerShdw blurRad="38100" dist="19050" dir="2700000" algn="tl" rotWithShape="0">
                    <a:schemeClr val="dk1">
                      <a:alpha val="40000"/>
                    </a:schemeClr>
                  </a:outerShdw>
                </a:effectLst>
              </a:rPr>
              <a:t>Creating a Neonatal-Maternal Unexpected Outcomes Debriefing Guide for Hospitals and Providing Inclusive and Appropriate Language for an Online Patient Portal </a:t>
            </a:r>
            <a:endParaRPr lang="en-US" altLang="en-US" sz="5400" dirty="0">
              <a:ln w="0"/>
              <a:effectLst>
                <a:outerShdw blurRad="38100" dist="19050" dir="2700000" algn="tl" rotWithShape="0">
                  <a:schemeClr val="dk1">
                    <a:alpha val="40000"/>
                  </a:schemeClr>
                </a:outerShdw>
              </a:effectLst>
            </a:endParaRPr>
          </a:p>
        </p:txBody>
      </p:sp>
      <p:cxnSp>
        <p:nvCxnSpPr>
          <p:cNvPr id="13327" name="Straight Connector 7">
            <a:extLst>
              <a:ext uri="{FF2B5EF4-FFF2-40B4-BE49-F238E27FC236}">
                <a16:creationId xmlns:a16="http://schemas.microsoft.com/office/drawing/2014/main" id="{3BD223CA-BD78-A24A-8F31-0A973BC3C6B7}"/>
              </a:ext>
            </a:extLst>
          </p:cNvPr>
          <p:cNvCxnSpPr>
            <a:cxnSpLocks noChangeShapeType="1"/>
          </p:cNvCxnSpPr>
          <p:nvPr/>
        </p:nvCxnSpPr>
        <p:spPr bwMode="auto">
          <a:xfrm>
            <a:off x="1182688" y="8816975"/>
            <a:ext cx="36045775" cy="98425"/>
          </a:xfrm>
          <a:prstGeom prst="line">
            <a:avLst/>
          </a:prstGeom>
          <a:noFill/>
          <a:ln w="76200" algn="ctr">
            <a:solidFill>
              <a:srgbClr val="650360"/>
            </a:solidFill>
            <a:round/>
            <a:headEnd/>
            <a:tailEnd/>
          </a:ln>
          <a:extLst>
            <a:ext uri="{909E8E84-426E-40DD-AFC4-6F175D3DCCD1}">
              <a14:hiddenFill xmlns:a14="http://schemas.microsoft.com/office/drawing/2010/main">
                <a:noFill/>
              </a14:hiddenFill>
            </a:ext>
          </a:extLst>
        </p:spPr>
      </p:cxnSp>
      <p:sp>
        <p:nvSpPr>
          <p:cNvPr id="13328" name="Rectangle 8">
            <a:extLst>
              <a:ext uri="{FF2B5EF4-FFF2-40B4-BE49-F238E27FC236}">
                <a16:creationId xmlns:a16="http://schemas.microsoft.com/office/drawing/2014/main" id="{BC975B57-4110-5B45-8DAE-01DBC7C6A775}"/>
              </a:ext>
            </a:extLst>
          </p:cNvPr>
          <p:cNvSpPr>
            <a:spLocks noChangeArrowheads="1"/>
          </p:cNvSpPr>
          <p:nvPr/>
        </p:nvSpPr>
        <p:spPr bwMode="auto">
          <a:xfrm>
            <a:off x="1395663" y="10908687"/>
            <a:ext cx="35501179" cy="28007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Arial" panose="020B0604020202020204" pitchFamily="34" charset="0"/>
              </a:defRPr>
            </a:lvl1pPr>
            <a:lvl2pPr marL="742950" indent="-285750">
              <a:defRPr sz="9300">
                <a:solidFill>
                  <a:schemeClr val="tx1"/>
                </a:solidFill>
                <a:latin typeface="Arial" panose="020B0604020202020204" pitchFamily="34" charset="0"/>
              </a:defRPr>
            </a:lvl2pPr>
            <a:lvl3pPr marL="1143000" indent="-228600">
              <a:defRPr sz="9300">
                <a:solidFill>
                  <a:schemeClr val="tx1"/>
                </a:solidFill>
                <a:latin typeface="Arial" panose="020B0604020202020204" pitchFamily="34" charset="0"/>
              </a:defRPr>
            </a:lvl3pPr>
            <a:lvl4pPr marL="1600200" indent="-228600">
              <a:defRPr sz="9300">
                <a:solidFill>
                  <a:schemeClr val="tx1"/>
                </a:solidFill>
                <a:latin typeface="Arial" panose="020B0604020202020204" pitchFamily="34" charset="0"/>
              </a:defRPr>
            </a:lvl4pPr>
            <a:lvl5pPr marL="2057400" indent="-228600">
              <a:defRPr sz="9300">
                <a:solidFill>
                  <a:schemeClr val="tx1"/>
                </a:solidFill>
                <a:latin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Arial" panose="020B0604020202020204" pitchFamily="34" charset="0"/>
              </a:defRPr>
            </a:lvl9pPr>
          </a:lstStyle>
          <a:p>
            <a:pPr marL="0" marR="0">
              <a:spcBef>
                <a:spcPts val="0"/>
              </a:spcBef>
              <a:spcAft>
                <a:spcPts val="0"/>
              </a:spcAft>
              <a:tabLst>
                <a:tab pos="2971800" algn="ctr"/>
              </a:tabLst>
            </a:pPr>
            <a:r>
              <a:rPr lang="en-US" sz="4400" dirty="0">
                <a:effectLst/>
                <a:latin typeface="Arial" panose="020B0604020202020204" pitchFamily="34" charset="0"/>
                <a:ea typeface="Times New Roman" panose="02020603050405020304" pitchFamily="18" charset="0"/>
              </a:rPr>
              <a:t>The Southern New Jersey Perinatal Cooperative (SNJPC) improves the health of pregnant women, children, and families in South Jersey. SNJPC offers a comprehensive set of programs and services that enhance the system of care, strengthen communities, and provide families the tools they need to lead healthier lives.</a:t>
            </a:r>
            <a:endParaRPr lang="en-US" sz="4400" dirty="0">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2971800" algn="ctr"/>
              </a:tabLst>
            </a:pPr>
            <a:r>
              <a:rPr lang="en-US" sz="4400" dirty="0">
                <a:effectLst/>
                <a:latin typeface="Arial" panose="020B0604020202020204" pitchFamily="34" charset="0"/>
                <a:ea typeface="Times New Roman" panose="02020603050405020304" pitchFamily="18" charset="0"/>
              </a:rPr>
              <a:t>Website: https://</a:t>
            </a:r>
            <a:r>
              <a:rPr lang="en-US" sz="4400" u="sng" dirty="0">
                <a:solidFill>
                  <a:srgbClr val="0563C1"/>
                </a:solidFill>
                <a:effectLst/>
                <a:latin typeface="Arial" panose="020B0604020202020204" pitchFamily="34" charset="0"/>
                <a:ea typeface="Times New Roman" panose="02020603050405020304" pitchFamily="18" charset="0"/>
                <a:hlinkClick r:id="rId3"/>
              </a:rPr>
              <a:t>www.snjpc.org</a:t>
            </a:r>
            <a:endParaRPr lang="en-US" sz="4400" dirty="0">
              <a:effectLst/>
              <a:latin typeface="Times New Roman" panose="02020603050405020304" pitchFamily="18" charset="0"/>
              <a:ea typeface="Times New Roman" panose="02020603050405020304" pitchFamily="18" charset="0"/>
            </a:endParaRPr>
          </a:p>
        </p:txBody>
      </p:sp>
      <p:sp>
        <p:nvSpPr>
          <p:cNvPr id="13329" name="Rectangle 9">
            <a:extLst>
              <a:ext uri="{FF2B5EF4-FFF2-40B4-BE49-F238E27FC236}">
                <a16:creationId xmlns:a16="http://schemas.microsoft.com/office/drawing/2014/main" id="{67ACAEEB-6EB4-5C4C-A5A3-6500AB30CDF0}"/>
              </a:ext>
            </a:extLst>
          </p:cNvPr>
          <p:cNvSpPr>
            <a:spLocks noChangeArrowheads="1"/>
          </p:cNvSpPr>
          <p:nvPr/>
        </p:nvSpPr>
        <p:spPr bwMode="auto">
          <a:xfrm>
            <a:off x="1182688" y="23286515"/>
            <a:ext cx="17708962" cy="12280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Arial" panose="020B0604020202020204" pitchFamily="34" charset="0"/>
              </a:defRPr>
            </a:lvl1pPr>
            <a:lvl2pPr marL="742950" indent="-285750">
              <a:defRPr sz="9300">
                <a:solidFill>
                  <a:schemeClr val="tx1"/>
                </a:solidFill>
                <a:latin typeface="Arial" panose="020B0604020202020204" pitchFamily="34" charset="0"/>
              </a:defRPr>
            </a:lvl2pPr>
            <a:lvl3pPr marL="1143000" indent="-228600">
              <a:defRPr sz="9300">
                <a:solidFill>
                  <a:schemeClr val="tx1"/>
                </a:solidFill>
                <a:latin typeface="Arial" panose="020B0604020202020204" pitchFamily="34" charset="0"/>
              </a:defRPr>
            </a:lvl3pPr>
            <a:lvl4pPr marL="1600200" indent="-228600">
              <a:defRPr sz="9300">
                <a:solidFill>
                  <a:schemeClr val="tx1"/>
                </a:solidFill>
                <a:latin typeface="Arial" panose="020B0604020202020204" pitchFamily="34" charset="0"/>
              </a:defRPr>
            </a:lvl4pPr>
            <a:lvl5pPr marL="2057400" indent="-228600">
              <a:defRPr sz="9300">
                <a:solidFill>
                  <a:schemeClr val="tx1"/>
                </a:solidFill>
                <a:latin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Arial" panose="020B0604020202020204" pitchFamily="34" charset="0"/>
              </a:defRPr>
            </a:lvl9pPr>
          </a:lstStyle>
          <a:p>
            <a:pPr marL="571500" marR="0" indent="-571500">
              <a:spcBef>
                <a:spcPts val="0"/>
              </a:spcBef>
              <a:spcAft>
                <a:spcPts val="0"/>
              </a:spcAft>
              <a:buFont typeface="Wingdings" panose="05000000000000000000" pitchFamily="2" charset="2"/>
              <a:buChar char="Ø"/>
            </a:pPr>
            <a:r>
              <a:rPr lang="en-US" sz="3600" dirty="0">
                <a:ea typeface="Times New Roman" panose="02020603050405020304" pitchFamily="18" charset="0"/>
              </a:rPr>
              <a:t>T</a:t>
            </a:r>
            <a:r>
              <a:rPr lang="en-US" sz="3600" dirty="0">
                <a:effectLst/>
                <a:latin typeface="Arial" panose="020B0604020202020204" pitchFamily="34" charset="0"/>
                <a:ea typeface="Times New Roman" panose="02020603050405020304" pitchFamily="18" charset="0"/>
              </a:rPr>
              <a:t>he intern was partnered with the Family Engagement Network and Family Health Initiatives through SNJPC to develop the language on the newly developed patient portal for the Perinatal Risk Assessment form filled out by providers throughout South Jersey</a:t>
            </a:r>
          </a:p>
          <a:p>
            <a:pPr marL="1314450" lvl="1" indent="-571500">
              <a:spcBef>
                <a:spcPts val="0"/>
              </a:spcBef>
              <a:spcAft>
                <a:spcPts val="0"/>
              </a:spcAft>
              <a:buFont typeface="Wingdings" panose="05000000000000000000" pitchFamily="2" charset="2"/>
              <a:buChar char="Ø"/>
            </a:pPr>
            <a:r>
              <a:rPr lang="en-US" sz="3600" dirty="0">
                <a:effectLst/>
                <a:latin typeface="Arial" panose="020B0604020202020204" pitchFamily="34" charset="0"/>
                <a:ea typeface="Times New Roman" panose="02020603050405020304" pitchFamily="18" charset="0"/>
              </a:rPr>
              <a:t>Utilized health literacy tools learned during the BTG weekly sessions to provide a brief, basic summary of over 150 terms relating to chronic medical conditions, pregnancy-related conditions, and social determinants of health </a:t>
            </a:r>
          </a:p>
          <a:p>
            <a:pPr marL="1314450" lvl="1" indent="-571500">
              <a:spcBef>
                <a:spcPts val="0"/>
              </a:spcBef>
              <a:spcAft>
                <a:spcPts val="0"/>
              </a:spcAft>
              <a:buFont typeface="Wingdings" panose="05000000000000000000" pitchFamily="2" charset="2"/>
              <a:buChar char="Ø"/>
            </a:pPr>
            <a:r>
              <a:rPr lang="en-US" sz="3600" dirty="0">
                <a:ea typeface="Times New Roman" panose="02020603050405020304" pitchFamily="18" charset="0"/>
              </a:rPr>
              <a:t>D</a:t>
            </a:r>
            <a:r>
              <a:rPr lang="en-US" sz="3600" dirty="0">
                <a:effectLst/>
                <a:latin typeface="Arial" panose="020B0604020202020204" pitchFamily="34" charset="0"/>
                <a:ea typeface="Times New Roman" panose="02020603050405020304" pitchFamily="18" charset="0"/>
              </a:rPr>
              <a:t>etermined websites that offer more information on the terms in an easily understandable manner that patients will be able to access through the patient portal</a:t>
            </a:r>
          </a:p>
          <a:p>
            <a:pPr marL="571500" indent="-571500">
              <a:spcBef>
                <a:spcPts val="0"/>
              </a:spcBef>
              <a:spcAft>
                <a:spcPts val="0"/>
              </a:spcAft>
              <a:buFont typeface="Wingdings" panose="05000000000000000000" pitchFamily="2" charset="2"/>
              <a:buChar char="Ø"/>
            </a:pPr>
            <a:r>
              <a:rPr lang="en-US" sz="3600" dirty="0">
                <a:effectLst/>
                <a:latin typeface="Arial" panose="020B0604020202020204" pitchFamily="34" charset="0"/>
                <a:ea typeface="Times New Roman" panose="02020603050405020304" pitchFamily="18" charset="0"/>
              </a:rPr>
              <a:t>The intern worked with SNJPC’s Fetal and Infant Mortality Review group to develop a novel guide for hospitals in South Jersey on debriefing after a neonatal or maternal unexpected outcome occurs</a:t>
            </a:r>
          </a:p>
          <a:p>
            <a:pPr marL="1314450" lvl="1" indent="-571500">
              <a:spcBef>
                <a:spcPts val="0"/>
              </a:spcBef>
              <a:spcAft>
                <a:spcPts val="0"/>
              </a:spcAft>
              <a:buFont typeface="Wingdings" panose="05000000000000000000" pitchFamily="2" charset="2"/>
              <a:buChar char="Ø"/>
            </a:pPr>
            <a:r>
              <a:rPr lang="en-US" sz="3600" dirty="0">
                <a:effectLst/>
                <a:latin typeface="Arial" panose="020B0604020202020204" pitchFamily="34" charset="0"/>
                <a:ea typeface="Times New Roman" panose="02020603050405020304" pitchFamily="18" charset="0"/>
              </a:rPr>
              <a:t>The guide outlines specifically what events need a debriefing, when the debriefing needs to be held, and who needs to attend the debriefing from the hospital and the community</a:t>
            </a:r>
          </a:p>
          <a:p>
            <a:pPr marL="1314450" lvl="1" indent="-571500">
              <a:spcBef>
                <a:spcPts val="0"/>
              </a:spcBef>
              <a:spcAft>
                <a:spcPts val="0"/>
              </a:spcAft>
              <a:buFont typeface="Wingdings" panose="05000000000000000000" pitchFamily="2" charset="2"/>
              <a:buChar char="Ø"/>
            </a:pPr>
            <a:r>
              <a:rPr lang="en-US" sz="3600" dirty="0">
                <a:effectLst/>
                <a:latin typeface="Arial" panose="020B0604020202020204" pitchFamily="34" charset="0"/>
                <a:ea typeface="Times New Roman" panose="02020603050405020304" pitchFamily="18" charset="0"/>
              </a:rPr>
              <a:t>The guide, which also provides a sample script for facilitators of these debriefings to follow, will be made available to providers in South Jersey to ideally assist in identifying all causes that contribute to neonatal and maternal morbidity and mortality events</a:t>
            </a:r>
          </a:p>
          <a:p>
            <a:pPr marL="1314450" lvl="1" indent="-571500">
              <a:spcBef>
                <a:spcPts val="0"/>
              </a:spcBef>
              <a:spcAft>
                <a:spcPts val="0"/>
              </a:spcAft>
              <a:buFont typeface="Wingdings" panose="05000000000000000000" pitchFamily="2" charset="2"/>
              <a:buChar char="Ø"/>
            </a:pPr>
            <a:r>
              <a:rPr lang="en-US" sz="3600" dirty="0">
                <a:effectLst/>
                <a:latin typeface="Arial" panose="020B0604020202020204" pitchFamily="34" charset="0"/>
                <a:ea typeface="Times New Roman" panose="02020603050405020304" pitchFamily="18" charset="0"/>
              </a:rPr>
              <a:t>As such, it will provide the foundation for instituting system-level changes to prevent some future unexpected outcomes</a:t>
            </a:r>
            <a:endParaRPr lang="en-US" sz="4800" dirty="0">
              <a:effectLst/>
              <a:latin typeface="Times New Roman" panose="02020603050405020304" pitchFamily="18" charset="0"/>
              <a:ea typeface="Times New Roman" panose="02020603050405020304" pitchFamily="18" charset="0"/>
            </a:endParaRPr>
          </a:p>
        </p:txBody>
      </p:sp>
      <p:sp>
        <p:nvSpPr>
          <p:cNvPr id="13330" name="Rectangle 121">
            <a:extLst>
              <a:ext uri="{FF2B5EF4-FFF2-40B4-BE49-F238E27FC236}">
                <a16:creationId xmlns:a16="http://schemas.microsoft.com/office/drawing/2014/main" id="{3BC5191A-86B9-1745-BC81-0A52439DBC35}"/>
              </a:ext>
            </a:extLst>
          </p:cNvPr>
          <p:cNvSpPr>
            <a:spLocks noChangeArrowheads="1"/>
          </p:cNvSpPr>
          <p:nvPr/>
        </p:nvSpPr>
        <p:spPr bwMode="auto">
          <a:xfrm>
            <a:off x="1182688" y="23228046"/>
            <a:ext cx="17601069" cy="12357595"/>
          </a:xfrm>
          <a:prstGeom prst="rect">
            <a:avLst/>
          </a:prstGeom>
          <a:noFill/>
          <a:ln w="76200">
            <a:solidFill>
              <a:srgbClr val="008A5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a:p>
        </p:txBody>
      </p:sp>
      <p:sp>
        <p:nvSpPr>
          <p:cNvPr id="11" name="Rectangle 10">
            <a:extLst>
              <a:ext uri="{FF2B5EF4-FFF2-40B4-BE49-F238E27FC236}">
                <a16:creationId xmlns:a16="http://schemas.microsoft.com/office/drawing/2014/main" id="{C66A08B1-38C9-9749-B649-97A50DE70114}"/>
              </a:ext>
            </a:extLst>
          </p:cNvPr>
          <p:cNvSpPr/>
          <p:nvPr/>
        </p:nvSpPr>
        <p:spPr>
          <a:xfrm>
            <a:off x="19889592" y="23399003"/>
            <a:ext cx="16097250" cy="2308324"/>
          </a:xfrm>
          <a:prstGeom prst="rect">
            <a:avLst/>
          </a:prstGeom>
        </p:spPr>
        <p:txBody>
          <a:bodyPr>
            <a:spAutoFit/>
          </a:bodyPr>
          <a:lstStyle/>
          <a:p>
            <a:pPr marL="685800" indent="-685800" eaLnBrk="1" hangingPunct="1">
              <a:buFont typeface="Arial" panose="020B0604020202020204" pitchFamily="34" charset="0"/>
              <a:buChar char="•"/>
              <a:defRPr/>
            </a:pPr>
            <a:r>
              <a:rPr lang="en-US" sz="4800" dirty="0">
                <a:cs typeface="Arial" panose="020B0604020202020204" pitchFamily="34" charset="0"/>
              </a:rPr>
              <a:t>Patient Risk Assessment patient portal health literacy</a:t>
            </a:r>
          </a:p>
          <a:p>
            <a:pPr marL="685800" indent="-685800" eaLnBrk="1" hangingPunct="1">
              <a:buFont typeface="Arial" panose="020B0604020202020204" pitchFamily="34" charset="0"/>
              <a:buChar char="•"/>
              <a:defRPr/>
            </a:pPr>
            <a:r>
              <a:rPr lang="en-US" sz="4800" dirty="0">
                <a:cs typeface="Arial" panose="020B0604020202020204" pitchFamily="34" charset="0"/>
              </a:rPr>
              <a:t>Neonatal and Maternal Unexpected Outcome Debriefing Guide</a:t>
            </a:r>
          </a:p>
        </p:txBody>
      </p:sp>
      <p:sp>
        <p:nvSpPr>
          <p:cNvPr id="13332" name="Rectangle 121">
            <a:extLst>
              <a:ext uri="{FF2B5EF4-FFF2-40B4-BE49-F238E27FC236}">
                <a16:creationId xmlns:a16="http://schemas.microsoft.com/office/drawing/2014/main" id="{2FEB24C9-49F2-C946-BF51-D0626BECEBB0}"/>
              </a:ext>
            </a:extLst>
          </p:cNvPr>
          <p:cNvSpPr>
            <a:spLocks noChangeArrowheads="1"/>
          </p:cNvSpPr>
          <p:nvPr/>
        </p:nvSpPr>
        <p:spPr bwMode="auto">
          <a:xfrm>
            <a:off x="1238250" y="37340057"/>
            <a:ext cx="35928300" cy="6291990"/>
          </a:xfrm>
          <a:prstGeom prst="rect">
            <a:avLst/>
          </a:prstGeom>
          <a:noFill/>
          <a:ln w="76200">
            <a:solidFill>
              <a:srgbClr val="008A5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a:p>
        </p:txBody>
      </p:sp>
      <p:sp>
        <p:nvSpPr>
          <p:cNvPr id="13333" name="Rectangle 11">
            <a:extLst>
              <a:ext uri="{FF2B5EF4-FFF2-40B4-BE49-F238E27FC236}">
                <a16:creationId xmlns:a16="http://schemas.microsoft.com/office/drawing/2014/main" id="{DC993D54-57A2-9F42-BB76-770B64130D3E}"/>
              </a:ext>
            </a:extLst>
          </p:cNvPr>
          <p:cNvSpPr>
            <a:spLocks noChangeArrowheads="1"/>
          </p:cNvSpPr>
          <p:nvPr/>
        </p:nvSpPr>
        <p:spPr bwMode="auto">
          <a:xfrm>
            <a:off x="1395663" y="37445738"/>
            <a:ext cx="35645557" cy="6186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9300">
                <a:solidFill>
                  <a:schemeClr val="tx1"/>
                </a:solidFill>
                <a:latin typeface="Arial" panose="020B0604020202020204" pitchFamily="34" charset="0"/>
              </a:defRPr>
            </a:lvl1pPr>
            <a:lvl2pPr marL="1028700">
              <a:defRPr sz="9300">
                <a:solidFill>
                  <a:schemeClr val="tx1"/>
                </a:solidFill>
                <a:latin typeface="Arial" panose="020B0604020202020204" pitchFamily="34" charset="0"/>
              </a:defRPr>
            </a:lvl2pPr>
            <a:lvl3pPr marL="1143000" indent="-228600">
              <a:defRPr sz="9300">
                <a:solidFill>
                  <a:schemeClr val="tx1"/>
                </a:solidFill>
                <a:latin typeface="Arial" panose="020B0604020202020204" pitchFamily="34" charset="0"/>
              </a:defRPr>
            </a:lvl3pPr>
            <a:lvl4pPr marL="1600200" indent="-228600">
              <a:defRPr sz="9300">
                <a:solidFill>
                  <a:schemeClr val="tx1"/>
                </a:solidFill>
                <a:latin typeface="Arial" panose="020B0604020202020204" pitchFamily="34" charset="0"/>
              </a:defRPr>
            </a:lvl4pPr>
            <a:lvl5pPr marL="2057400" indent="-228600">
              <a:defRPr sz="9300">
                <a:solidFill>
                  <a:schemeClr val="tx1"/>
                </a:solidFill>
                <a:latin typeface="Arial" panose="020B0604020202020204" pitchFamily="34" charset="0"/>
              </a:defRPr>
            </a:lvl5pPr>
            <a:lvl6pPr marL="2514600" indent="-228600" eaLnBrk="0" fontAlgn="base" hangingPunct="0">
              <a:spcBef>
                <a:spcPct val="0"/>
              </a:spcBef>
              <a:spcAft>
                <a:spcPct val="0"/>
              </a:spcAft>
              <a:defRPr sz="9300">
                <a:solidFill>
                  <a:schemeClr val="tx1"/>
                </a:solidFill>
                <a:latin typeface="Arial" panose="020B0604020202020204" pitchFamily="34" charset="0"/>
              </a:defRPr>
            </a:lvl6pPr>
            <a:lvl7pPr marL="2971800" indent="-228600" eaLnBrk="0" fontAlgn="base" hangingPunct="0">
              <a:spcBef>
                <a:spcPct val="0"/>
              </a:spcBef>
              <a:spcAft>
                <a:spcPct val="0"/>
              </a:spcAft>
              <a:defRPr sz="9300">
                <a:solidFill>
                  <a:schemeClr val="tx1"/>
                </a:solidFill>
                <a:latin typeface="Arial" panose="020B0604020202020204" pitchFamily="34" charset="0"/>
              </a:defRPr>
            </a:lvl7pPr>
            <a:lvl8pPr marL="3429000" indent="-228600" eaLnBrk="0" fontAlgn="base" hangingPunct="0">
              <a:spcBef>
                <a:spcPct val="0"/>
              </a:spcBef>
              <a:spcAft>
                <a:spcPct val="0"/>
              </a:spcAft>
              <a:defRPr sz="9300">
                <a:solidFill>
                  <a:schemeClr val="tx1"/>
                </a:solidFill>
                <a:latin typeface="Arial" panose="020B0604020202020204" pitchFamily="34" charset="0"/>
              </a:defRPr>
            </a:lvl8pPr>
            <a:lvl9pPr marL="3886200" indent="-228600" eaLnBrk="0" fontAlgn="base" hangingPunct="0">
              <a:spcBef>
                <a:spcPct val="0"/>
              </a:spcBef>
              <a:spcAft>
                <a:spcPct val="0"/>
              </a:spcAft>
              <a:defRPr sz="9300">
                <a:solidFill>
                  <a:schemeClr val="tx1"/>
                </a:solidFill>
                <a:latin typeface="Arial" panose="020B0604020202020204" pitchFamily="34" charset="0"/>
              </a:defRPr>
            </a:lvl9pPr>
          </a:lstStyle>
          <a:p>
            <a:r>
              <a:rPr lang="en-US" sz="4400" dirty="0">
                <a:effectLst/>
                <a:latin typeface="Arial" panose="020B0604020202020204" pitchFamily="34" charset="0"/>
                <a:ea typeface="Times New Roman" panose="02020603050405020304" pitchFamily="18" charset="0"/>
              </a:rPr>
              <a:t>“My experience at the Southern New Jersey Perinatal Cooperative this summer has been such an incredible blessing.  Everyone I have had the good fortune of interacting with at SNJPC or an affiliated organization exudes dedication and genuine concern for the families of New Jersey.  No matter the program in which they work, they all maintain the same passion for caring for and serving the underserved communities in South Jersey.  Their knowledge about the many resources offered through SNJPC and their compassion for helping their community has inspired me to educate myself on all the resources available for the people I serve in my community so that I can provide them the best and most useful help, both currently as a student and in the future as a provider.  More specifically, though, my work this summer brought to the forefront of my mind the value of being able to explain topics and resources in the most basic terms so that they may be fully understood and effectively utilized by patients.  The opportunity I had this summer to practice that skill was incredibly significant and I am so grateful to be able to apply what I have learned for the rest of my career.”</a:t>
            </a:r>
            <a:endParaRPr lang="en-US" altLang="en-US" sz="7200" dirty="0"/>
          </a:p>
        </p:txBody>
      </p:sp>
      <p:sp>
        <p:nvSpPr>
          <p:cNvPr id="13334" name="Text Box 120">
            <a:extLst>
              <a:ext uri="{FF2B5EF4-FFF2-40B4-BE49-F238E27FC236}">
                <a16:creationId xmlns:a16="http://schemas.microsoft.com/office/drawing/2014/main" id="{4FC32BE1-0CAF-344B-B293-E0A9AE3A1BB5}"/>
              </a:ext>
            </a:extLst>
          </p:cNvPr>
          <p:cNvSpPr txBox="1">
            <a:spLocks noChangeArrowheads="1"/>
          </p:cNvSpPr>
          <p:nvPr/>
        </p:nvSpPr>
        <p:spPr bwMode="auto">
          <a:xfrm>
            <a:off x="17158963" y="36085433"/>
            <a:ext cx="4608512"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702175">
              <a:spcBef>
                <a:spcPct val="20000"/>
              </a:spcBef>
              <a:buChar char="•"/>
              <a:defRPr sz="16500">
                <a:solidFill>
                  <a:schemeClr val="tx1"/>
                </a:solidFill>
                <a:latin typeface="Arial" panose="020B0604020202020204" pitchFamily="34" charset="0"/>
              </a:defRPr>
            </a:lvl1pPr>
            <a:lvl2pPr marL="742950" indent="-285750" defTabSz="4702175">
              <a:spcBef>
                <a:spcPct val="20000"/>
              </a:spcBef>
              <a:buChar char="–"/>
              <a:defRPr sz="14400">
                <a:solidFill>
                  <a:schemeClr val="tx1"/>
                </a:solidFill>
                <a:latin typeface="Arial" panose="020B0604020202020204" pitchFamily="34" charset="0"/>
              </a:defRPr>
            </a:lvl2pPr>
            <a:lvl3pPr marL="1143000" indent="-228600" defTabSz="4702175">
              <a:spcBef>
                <a:spcPct val="20000"/>
              </a:spcBef>
              <a:buChar char="•"/>
              <a:defRPr sz="12300">
                <a:solidFill>
                  <a:schemeClr val="tx1"/>
                </a:solidFill>
                <a:latin typeface="Arial" panose="020B0604020202020204" pitchFamily="34" charset="0"/>
              </a:defRPr>
            </a:lvl3pPr>
            <a:lvl4pPr marL="1600200" indent="-228600" defTabSz="4702175">
              <a:spcBef>
                <a:spcPct val="20000"/>
              </a:spcBef>
              <a:buChar char="–"/>
              <a:defRPr sz="10300">
                <a:solidFill>
                  <a:schemeClr val="tx1"/>
                </a:solidFill>
                <a:latin typeface="Arial" panose="020B0604020202020204" pitchFamily="34" charset="0"/>
              </a:defRPr>
            </a:lvl4pPr>
            <a:lvl5pPr marL="2057400" indent="-228600" defTabSz="4702175">
              <a:spcBef>
                <a:spcPct val="20000"/>
              </a:spcBef>
              <a:buChar char="»"/>
              <a:defRPr sz="10300">
                <a:solidFill>
                  <a:schemeClr val="tx1"/>
                </a:solidFill>
                <a:latin typeface="Arial" panose="020B0604020202020204" pitchFamily="34" charset="0"/>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r>
              <a:rPr lang="en-US" altLang="en-US" sz="5400" b="1" dirty="0">
                <a:solidFill>
                  <a:schemeClr val="bg1"/>
                </a:solidFill>
              </a:rPr>
              <a:t>REFLECTION</a:t>
            </a:r>
          </a:p>
        </p:txBody>
      </p:sp>
      <p:sp>
        <p:nvSpPr>
          <p:cNvPr id="13335" name="Rectangle 121">
            <a:extLst>
              <a:ext uri="{FF2B5EF4-FFF2-40B4-BE49-F238E27FC236}">
                <a16:creationId xmlns:a16="http://schemas.microsoft.com/office/drawing/2014/main" id="{AAB8503B-E613-214D-B35E-7920F4C21DB0}"/>
              </a:ext>
            </a:extLst>
          </p:cNvPr>
          <p:cNvSpPr>
            <a:spLocks noChangeArrowheads="1"/>
          </p:cNvSpPr>
          <p:nvPr/>
        </p:nvSpPr>
        <p:spPr bwMode="auto">
          <a:xfrm>
            <a:off x="19621044" y="23208003"/>
            <a:ext cx="17545506" cy="2863136"/>
          </a:xfrm>
          <a:prstGeom prst="rect">
            <a:avLst/>
          </a:prstGeom>
          <a:noFill/>
          <a:ln w="76200">
            <a:solidFill>
              <a:srgbClr val="008A5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a:p>
        </p:txBody>
      </p:sp>
      <p:sp>
        <p:nvSpPr>
          <p:cNvPr id="27" name="Rectangle 119">
            <a:extLst>
              <a:ext uri="{FF2B5EF4-FFF2-40B4-BE49-F238E27FC236}">
                <a16:creationId xmlns:a16="http://schemas.microsoft.com/office/drawing/2014/main" id="{87B99637-8408-3846-9624-ADD82108351E}"/>
              </a:ext>
            </a:extLst>
          </p:cNvPr>
          <p:cNvSpPr>
            <a:spLocks noChangeArrowheads="1"/>
          </p:cNvSpPr>
          <p:nvPr/>
        </p:nvSpPr>
        <p:spPr bwMode="auto">
          <a:xfrm>
            <a:off x="15109500" y="13982837"/>
            <a:ext cx="8707438" cy="1550987"/>
          </a:xfrm>
          <a:prstGeom prst="rect">
            <a:avLst/>
          </a:prstGeom>
          <a:solidFill>
            <a:srgbClr val="008A5E"/>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a:p>
        </p:txBody>
      </p:sp>
      <p:sp>
        <p:nvSpPr>
          <p:cNvPr id="28" name="Text Box 120">
            <a:extLst>
              <a:ext uri="{FF2B5EF4-FFF2-40B4-BE49-F238E27FC236}">
                <a16:creationId xmlns:a16="http://schemas.microsoft.com/office/drawing/2014/main" id="{C5393AD9-B0ED-E84D-952E-88A5F0641343}"/>
              </a:ext>
            </a:extLst>
          </p:cNvPr>
          <p:cNvSpPr txBox="1">
            <a:spLocks noChangeArrowheads="1"/>
          </p:cNvSpPr>
          <p:nvPr/>
        </p:nvSpPr>
        <p:spPr bwMode="auto">
          <a:xfrm>
            <a:off x="15081250" y="14307432"/>
            <a:ext cx="8763939"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defTabSz="4702175">
              <a:spcBef>
                <a:spcPct val="20000"/>
              </a:spcBef>
              <a:buChar char="•"/>
              <a:defRPr sz="16500">
                <a:solidFill>
                  <a:schemeClr val="tx1"/>
                </a:solidFill>
                <a:latin typeface="Arial" panose="020B0604020202020204" pitchFamily="34" charset="0"/>
              </a:defRPr>
            </a:lvl1pPr>
            <a:lvl2pPr marL="742950" indent="-285750" defTabSz="4702175">
              <a:spcBef>
                <a:spcPct val="20000"/>
              </a:spcBef>
              <a:buChar char="–"/>
              <a:defRPr sz="14400">
                <a:solidFill>
                  <a:schemeClr val="tx1"/>
                </a:solidFill>
                <a:latin typeface="Arial" panose="020B0604020202020204" pitchFamily="34" charset="0"/>
              </a:defRPr>
            </a:lvl2pPr>
            <a:lvl3pPr marL="1143000" indent="-228600" defTabSz="4702175">
              <a:spcBef>
                <a:spcPct val="20000"/>
              </a:spcBef>
              <a:buChar char="•"/>
              <a:defRPr sz="12300">
                <a:solidFill>
                  <a:schemeClr val="tx1"/>
                </a:solidFill>
                <a:latin typeface="Arial" panose="020B0604020202020204" pitchFamily="34" charset="0"/>
              </a:defRPr>
            </a:lvl3pPr>
            <a:lvl4pPr marL="1600200" indent="-228600" defTabSz="4702175">
              <a:spcBef>
                <a:spcPct val="20000"/>
              </a:spcBef>
              <a:buChar char="–"/>
              <a:defRPr sz="10300">
                <a:solidFill>
                  <a:schemeClr val="tx1"/>
                </a:solidFill>
                <a:latin typeface="Arial" panose="020B0604020202020204" pitchFamily="34" charset="0"/>
              </a:defRPr>
            </a:lvl4pPr>
            <a:lvl5pPr marL="2057400" indent="-228600" defTabSz="4702175">
              <a:spcBef>
                <a:spcPct val="20000"/>
              </a:spcBef>
              <a:buChar char="»"/>
              <a:defRPr sz="10300">
                <a:solidFill>
                  <a:schemeClr val="tx1"/>
                </a:solidFill>
                <a:latin typeface="Arial" panose="020B0604020202020204" pitchFamily="34" charset="0"/>
              </a:defRPr>
            </a:lvl5pPr>
            <a:lvl6pPr marL="25146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defTabSz="4702175" eaLnBrk="0" fontAlgn="base" hangingPunct="0">
              <a:spcBef>
                <a:spcPct val="20000"/>
              </a:spcBef>
              <a:spcAft>
                <a:spcPct val="0"/>
              </a:spcAft>
              <a:buChar char="»"/>
              <a:defRPr sz="10300">
                <a:solidFill>
                  <a:schemeClr val="tx1"/>
                </a:solidFill>
                <a:latin typeface="Arial" panose="020B0604020202020204" pitchFamily="34" charset="0"/>
              </a:defRPr>
            </a:lvl9pPr>
          </a:lstStyle>
          <a:p>
            <a:pPr algn="ctr" eaLnBrk="1" hangingPunct="1">
              <a:spcBef>
                <a:spcPct val="0"/>
              </a:spcBef>
              <a:buFontTx/>
              <a:buNone/>
            </a:pPr>
            <a:r>
              <a:rPr lang="en-US" altLang="en-US" sz="5400" b="1" dirty="0">
                <a:solidFill>
                  <a:schemeClr val="bg1"/>
                </a:solidFill>
              </a:rPr>
              <a:t>BACKGROUND/CONTEXT</a:t>
            </a:r>
          </a:p>
        </p:txBody>
      </p:sp>
      <p:sp>
        <p:nvSpPr>
          <p:cNvPr id="3" name="Rectangle 2">
            <a:extLst>
              <a:ext uri="{FF2B5EF4-FFF2-40B4-BE49-F238E27FC236}">
                <a16:creationId xmlns:a16="http://schemas.microsoft.com/office/drawing/2014/main" id="{057BA3F6-85F3-484D-A073-03FAC8767158}"/>
              </a:ext>
            </a:extLst>
          </p:cNvPr>
          <p:cNvSpPr/>
          <p:nvPr/>
        </p:nvSpPr>
        <p:spPr>
          <a:xfrm>
            <a:off x="16218567" y="15740854"/>
            <a:ext cx="20822653" cy="5632311"/>
          </a:xfrm>
          <a:prstGeom prst="rect">
            <a:avLst/>
          </a:prstGeom>
        </p:spPr>
        <p:txBody>
          <a:bodyPr wrap="square">
            <a:spAutoFit/>
          </a:bodyPr>
          <a:lstStyle/>
          <a:p>
            <a:pPr marL="571500" indent="-571500">
              <a:buFont typeface="Wingdings" panose="05000000000000000000" pitchFamily="2" charset="2"/>
              <a:buChar char="Ø"/>
            </a:pPr>
            <a:r>
              <a:rPr lang="en-US" sz="3600" dirty="0"/>
              <a:t>The pregnancy-related mortality ratio in New Jersey between 2014-2016 for all women was </a:t>
            </a:r>
            <a:r>
              <a:rPr lang="en-US" sz="3600" b="1" dirty="0"/>
              <a:t>15.0 deaths per 100,000</a:t>
            </a:r>
          </a:p>
          <a:p>
            <a:pPr marL="571500" indent="-571500">
              <a:buFont typeface="Wingdings" panose="05000000000000000000" pitchFamily="2" charset="2"/>
              <a:buChar char="Ø"/>
            </a:pPr>
            <a:r>
              <a:rPr lang="en-US" sz="3600" dirty="0"/>
              <a:t>The ratio for Non-Hispanic Black women is </a:t>
            </a:r>
            <a:r>
              <a:rPr lang="en-US" sz="3600" b="1" dirty="0"/>
              <a:t>7.6 times higher </a:t>
            </a:r>
            <a:r>
              <a:rPr lang="en-US" sz="3600" dirty="0"/>
              <a:t>than that for Non-Hispanic White women</a:t>
            </a:r>
          </a:p>
          <a:p>
            <a:pPr marL="571500" indent="-571500">
              <a:buFont typeface="Wingdings" panose="05000000000000000000" pitchFamily="2" charset="2"/>
              <a:buChar char="Ø"/>
            </a:pPr>
            <a:r>
              <a:rPr lang="en-US" sz="3600" dirty="0"/>
              <a:t>The ratio for Hispanic women is </a:t>
            </a:r>
            <a:r>
              <a:rPr lang="en-US" sz="3600" b="1" dirty="0"/>
              <a:t>2.7 times higher </a:t>
            </a:r>
            <a:r>
              <a:rPr lang="en-US" sz="3600" dirty="0"/>
              <a:t>than that for White women</a:t>
            </a:r>
          </a:p>
          <a:p>
            <a:pPr marL="571500" indent="-571500">
              <a:buFont typeface="Wingdings" panose="05000000000000000000" pitchFamily="2" charset="2"/>
              <a:buChar char="Ø"/>
            </a:pPr>
            <a:r>
              <a:rPr lang="en-US" sz="3600" dirty="0"/>
              <a:t>It has been argued that some of the things contributing to this disproportionate mortality rate are social determinants of health, such as lack of transportation, food insecurity, health literacy, etc.</a:t>
            </a:r>
          </a:p>
          <a:p>
            <a:pPr marL="571500" indent="-571500">
              <a:buFont typeface="Wingdings" panose="05000000000000000000" pitchFamily="2" charset="2"/>
              <a:buChar char="Ø"/>
            </a:pPr>
            <a:r>
              <a:rPr lang="en-US" sz="3600" dirty="0"/>
              <a:t>To combat this gap, SNJPC works with providers and the community to provide resources to patients, especially Women of Color in Camden and Atlantic City, to assist with access to food, transportation, and access to healthcare</a:t>
            </a:r>
          </a:p>
        </p:txBody>
      </p:sp>
      <p:sp>
        <p:nvSpPr>
          <p:cNvPr id="30" name="Rectangle 121">
            <a:extLst>
              <a:ext uri="{FF2B5EF4-FFF2-40B4-BE49-F238E27FC236}">
                <a16:creationId xmlns:a16="http://schemas.microsoft.com/office/drawing/2014/main" id="{1E3B1BAE-F154-5946-A9CF-4140A846451F}"/>
              </a:ext>
            </a:extLst>
          </p:cNvPr>
          <p:cNvSpPr>
            <a:spLocks noChangeArrowheads="1"/>
          </p:cNvSpPr>
          <p:nvPr/>
        </p:nvSpPr>
        <p:spPr bwMode="auto">
          <a:xfrm>
            <a:off x="16218568" y="15732152"/>
            <a:ext cx="20947982" cy="5727211"/>
          </a:xfrm>
          <a:prstGeom prst="rect">
            <a:avLst/>
          </a:prstGeom>
          <a:noFill/>
          <a:ln w="76200">
            <a:solidFill>
              <a:srgbClr val="008A5E"/>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har char="•"/>
              <a:defRPr sz="16500">
                <a:solidFill>
                  <a:schemeClr val="tx1"/>
                </a:solidFill>
                <a:latin typeface="Arial" panose="020B0604020202020204" pitchFamily="34" charset="0"/>
              </a:defRPr>
            </a:lvl1pPr>
            <a:lvl2pPr marL="742950" indent="-285750">
              <a:spcBef>
                <a:spcPct val="20000"/>
              </a:spcBef>
              <a:buChar char="–"/>
              <a:defRPr sz="14400">
                <a:solidFill>
                  <a:schemeClr val="tx1"/>
                </a:solidFill>
                <a:latin typeface="Arial" panose="020B0604020202020204" pitchFamily="34" charset="0"/>
              </a:defRPr>
            </a:lvl2pPr>
            <a:lvl3pPr marL="1143000" indent="-228600">
              <a:spcBef>
                <a:spcPct val="20000"/>
              </a:spcBef>
              <a:buChar char="•"/>
              <a:defRPr sz="12300">
                <a:solidFill>
                  <a:schemeClr val="tx1"/>
                </a:solidFill>
                <a:latin typeface="Arial" panose="020B0604020202020204" pitchFamily="34" charset="0"/>
              </a:defRPr>
            </a:lvl3pPr>
            <a:lvl4pPr marL="1600200" indent="-228600">
              <a:spcBef>
                <a:spcPct val="20000"/>
              </a:spcBef>
              <a:buChar char="–"/>
              <a:defRPr sz="10300">
                <a:solidFill>
                  <a:schemeClr val="tx1"/>
                </a:solidFill>
                <a:latin typeface="Arial" panose="020B0604020202020204" pitchFamily="34" charset="0"/>
              </a:defRPr>
            </a:lvl4pPr>
            <a:lvl5pPr marL="2057400" indent="-228600">
              <a:spcBef>
                <a:spcPct val="20000"/>
              </a:spcBef>
              <a:buChar char="»"/>
              <a:defRPr sz="103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103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103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103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10300">
                <a:solidFill>
                  <a:schemeClr val="tx1"/>
                </a:solidFill>
                <a:latin typeface="Arial" panose="020B0604020202020204" pitchFamily="34" charset="0"/>
              </a:defRPr>
            </a:lvl9pPr>
          </a:lstStyle>
          <a:p>
            <a:pPr eaLnBrk="1" hangingPunct="1">
              <a:spcBef>
                <a:spcPct val="0"/>
              </a:spcBef>
              <a:buFontTx/>
              <a:buNone/>
            </a:pPr>
            <a:endParaRPr lang="en-US" altLang="en-US" sz="9300"/>
          </a:p>
        </p:txBody>
      </p:sp>
      <p:pic>
        <p:nvPicPr>
          <p:cNvPr id="5" name="Picture 4">
            <a:extLst>
              <a:ext uri="{FF2B5EF4-FFF2-40B4-BE49-F238E27FC236}">
                <a16:creationId xmlns:a16="http://schemas.microsoft.com/office/drawing/2014/main" id="{9227FD22-5B06-4018-B299-6D4870F2A280}"/>
              </a:ext>
            </a:extLst>
          </p:cNvPr>
          <p:cNvPicPr>
            <a:picLocks noChangeAspect="1"/>
          </p:cNvPicPr>
          <p:nvPr/>
        </p:nvPicPr>
        <p:blipFill>
          <a:blip r:embed="rId4"/>
          <a:stretch>
            <a:fillRect/>
          </a:stretch>
        </p:blipFill>
        <p:spPr>
          <a:xfrm>
            <a:off x="2803490" y="5024338"/>
            <a:ext cx="9459105" cy="2255937"/>
          </a:xfrm>
          <a:prstGeom prst="rect">
            <a:avLst/>
          </a:prstGeom>
        </p:spPr>
      </p:pic>
      <p:pic>
        <p:nvPicPr>
          <p:cNvPr id="4" name="Picture 3">
            <a:extLst>
              <a:ext uri="{FF2B5EF4-FFF2-40B4-BE49-F238E27FC236}">
                <a16:creationId xmlns:a16="http://schemas.microsoft.com/office/drawing/2014/main" id="{C28112B7-46B8-4465-8983-CD49A636A060}"/>
              </a:ext>
            </a:extLst>
          </p:cNvPr>
          <p:cNvPicPr>
            <a:picLocks noChangeAspect="1"/>
          </p:cNvPicPr>
          <p:nvPr/>
        </p:nvPicPr>
        <p:blipFill rotWithShape="1">
          <a:blip r:embed="rId5"/>
          <a:srcRect b="34135"/>
          <a:stretch/>
        </p:blipFill>
        <p:spPr>
          <a:xfrm>
            <a:off x="1182688" y="15543616"/>
            <a:ext cx="14891501" cy="5573853"/>
          </a:xfrm>
          <a:prstGeom prst="rect">
            <a:avLst/>
          </a:prstGeom>
        </p:spPr>
      </p:pic>
      <p:pic>
        <p:nvPicPr>
          <p:cNvPr id="1026" name="Picture 2">
            <a:extLst>
              <a:ext uri="{FF2B5EF4-FFF2-40B4-BE49-F238E27FC236}">
                <a16:creationId xmlns:a16="http://schemas.microsoft.com/office/drawing/2014/main" id="{5132D3A5-DB67-4875-ADDD-69B85C3E50C6}"/>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7563555" y="26310827"/>
            <a:ext cx="9602995" cy="107260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a:extLst>
              <a:ext uri="{FF2B5EF4-FFF2-40B4-BE49-F238E27FC236}">
                <a16:creationId xmlns:a16="http://schemas.microsoft.com/office/drawing/2014/main" id="{1DDAD5D7-F6C5-4E3C-AE30-BA554096FB28}"/>
              </a:ext>
            </a:extLst>
          </p:cNvPr>
          <p:cNvPicPr>
            <a:picLocks noChangeAspect="1"/>
          </p:cNvPicPr>
          <p:nvPr/>
        </p:nvPicPr>
        <p:blipFill rotWithShape="1">
          <a:blip r:embed="rId7"/>
          <a:srcRect l="31148"/>
          <a:stretch/>
        </p:blipFill>
        <p:spPr>
          <a:xfrm>
            <a:off x="19581462" y="28920959"/>
            <a:ext cx="7774387" cy="504074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702175" rtl="0" eaLnBrk="1" fontAlgn="base" latinLnBrk="0" hangingPunct="1">
          <a:lnSpc>
            <a:spcPct val="100000"/>
          </a:lnSpc>
          <a:spcBef>
            <a:spcPct val="0"/>
          </a:spcBef>
          <a:spcAft>
            <a:spcPct val="0"/>
          </a:spcAft>
          <a:buClrTx/>
          <a:buSzTx/>
          <a:buFontTx/>
          <a:buNone/>
          <a:tabLst/>
          <a:defRPr kumimoji="0" lang="en-US" sz="93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7710</TotalTime>
  <Words>736</Words>
  <Application>Microsoft Office PowerPoint</Application>
  <PresentationFormat>Custom</PresentationFormat>
  <Paragraphs>28</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Times New Roman</vt:lpstr>
      <vt:lpstr>Wingdings</vt:lpstr>
      <vt:lpstr>Default Design</vt:lpstr>
      <vt:lpstr>PowerPoint Presentation</vt:lpstr>
    </vt:vector>
  </TitlesOfParts>
  <Company>Slidemakers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Karen Paszko</dc:creator>
  <cp:lastModifiedBy>Ashley Russell</cp:lastModifiedBy>
  <cp:revision>48</cp:revision>
  <dcterms:created xsi:type="dcterms:W3CDTF">2008-06-03T21:39:31Z</dcterms:created>
  <dcterms:modified xsi:type="dcterms:W3CDTF">2022-07-29T18:42:28Z</dcterms:modified>
</cp:coreProperties>
</file>