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8404800" cy="43891200"/>
  <p:notesSz cx="6858000" cy="9296400"/>
  <p:defaultTextStyle>
    <a:defPPr>
      <a:defRPr lang="en-US"/>
    </a:defPPr>
    <a:lvl1pPr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300" kern="1200">
        <a:solidFill>
          <a:schemeClr val="tx1"/>
        </a:solidFill>
        <a:latin typeface="Arial" panose="020B0604020202020204" pitchFamily="34" charset="0"/>
        <a:ea typeface="+mn-ea"/>
        <a:cs typeface="+mn-cs"/>
      </a:defRPr>
    </a:lvl5pPr>
    <a:lvl6pPr marL="2286000" algn="l" defTabSz="914400" rtl="0" eaLnBrk="1" latinLnBrk="0" hangingPunct="1">
      <a:defRPr sz="9300" kern="1200">
        <a:solidFill>
          <a:schemeClr val="tx1"/>
        </a:solidFill>
        <a:latin typeface="Arial" panose="020B0604020202020204" pitchFamily="34" charset="0"/>
        <a:ea typeface="+mn-ea"/>
        <a:cs typeface="+mn-cs"/>
      </a:defRPr>
    </a:lvl6pPr>
    <a:lvl7pPr marL="2743200" algn="l" defTabSz="914400" rtl="0" eaLnBrk="1" latinLnBrk="0" hangingPunct="1">
      <a:defRPr sz="9300" kern="1200">
        <a:solidFill>
          <a:schemeClr val="tx1"/>
        </a:solidFill>
        <a:latin typeface="Arial" panose="020B0604020202020204" pitchFamily="34" charset="0"/>
        <a:ea typeface="+mn-ea"/>
        <a:cs typeface="+mn-cs"/>
      </a:defRPr>
    </a:lvl7pPr>
    <a:lvl8pPr marL="3200400" algn="l" defTabSz="914400" rtl="0" eaLnBrk="1" latinLnBrk="0" hangingPunct="1">
      <a:defRPr sz="9300" kern="1200">
        <a:solidFill>
          <a:schemeClr val="tx1"/>
        </a:solidFill>
        <a:latin typeface="Arial" panose="020B0604020202020204" pitchFamily="34" charset="0"/>
        <a:ea typeface="+mn-ea"/>
        <a:cs typeface="+mn-cs"/>
      </a:defRPr>
    </a:lvl8pPr>
    <a:lvl9pPr marL="3657600" algn="l" defTabSz="914400" rtl="0" eaLnBrk="1" latinLnBrk="0" hangingPunct="1">
      <a:defRPr sz="9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788" autoAdjust="0"/>
    <p:restoredTop sz="95135" autoAdjust="0"/>
  </p:normalViewPr>
  <p:slideViewPr>
    <p:cSldViewPr snapToGrid="0">
      <p:cViewPr>
        <p:scale>
          <a:sx n="37" d="100"/>
          <a:sy n="37" d="100"/>
        </p:scale>
        <p:origin x="200" y="-40"/>
      </p:cViewPr>
      <p:guideLst>
        <p:guide orient="horz" pos="13824"/>
        <p:guide pos="12096"/>
      </p:guideLst>
    </p:cSldViewPr>
  </p:slideViewPr>
  <p:notesTextViewPr>
    <p:cViewPr>
      <p:scale>
        <a:sx n="100" d="100"/>
        <a:sy n="100" d="100"/>
      </p:scale>
      <p:origin x="0" y="0"/>
    </p:cViewPr>
  </p:notesTextViewPr>
  <p:sorterViewPr>
    <p:cViewPr>
      <p:scale>
        <a:sx n="25" d="100"/>
        <a:sy n="25" d="100"/>
      </p:scale>
      <p:origin x="0" y="0"/>
    </p:cViewPr>
  </p:sorterViewPr>
  <p:gridSpacing cx="38405" cy="384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0740EB2E-4065-6A47-88B6-06FA0E0FAFDD}" type="datetimeFigureOut">
              <a:rPr lang="en-US" smtClean="0"/>
              <a:t>7/28/22</a:t>
            </a:fld>
            <a:endParaRPr lang="en-US"/>
          </a:p>
        </p:txBody>
      </p:sp>
      <p:sp>
        <p:nvSpPr>
          <p:cNvPr id="4" name="Slide Image Placeholder 3"/>
          <p:cNvSpPr>
            <a:spLocks noGrp="1" noRot="1" noChangeAspect="1"/>
          </p:cNvSpPr>
          <p:nvPr>
            <p:ph type="sldImg" idx="2"/>
          </p:nvPr>
        </p:nvSpPr>
        <p:spPr>
          <a:xfrm>
            <a:off x="2055813" y="1162050"/>
            <a:ext cx="27463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7869C1A-E5A9-E444-8470-37922B73C6C9}" type="slidenum">
              <a:rPr lang="en-US" smtClean="0"/>
              <a:t>‹#›</a:t>
            </a:fld>
            <a:endParaRPr lang="en-US"/>
          </a:p>
        </p:txBody>
      </p:sp>
    </p:spTree>
    <p:extLst>
      <p:ext uri="{BB962C8B-B14F-4D97-AF65-F5344CB8AC3E}">
        <p14:creationId xmlns:p14="http://schemas.microsoft.com/office/powerpoint/2010/main" val="225963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69C1A-E5A9-E444-8470-37922B73C6C9}" type="slidenum">
              <a:rPr lang="en-US" smtClean="0"/>
              <a:t>1</a:t>
            </a:fld>
            <a:endParaRPr lang="en-US"/>
          </a:p>
        </p:txBody>
      </p:sp>
    </p:spTree>
    <p:extLst>
      <p:ext uri="{BB962C8B-B14F-4D97-AF65-F5344CB8AC3E}">
        <p14:creationId xmlns:p14="http://schemas.microsoft.com/office/powerpoint/2010/main" val="87987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13635038"/>
            <a:ext cx="32645350" cy="9407525"/>
          </a:xfrm>
        </p:spPr>
        <p:txBody>
          <a:bodyPr/>
          <a:lstStyle/>
          <a:p>
            <a:r>
              <a:rPr lang="en-US"/>
              <a:t>Click to edit Master title style</a:t>
            </a:r>
          </a:p>
        </p:txBody>
      </p:sp>
      <p:sp>
        <p:nvSpPr>
          <p:cNvPr id="3" name="Subtitle 2"/>
          <p:cNvSpPr>
            <a:spLocks noGrp="1"/>
          </p:cNvSpPr>
          <p:nvPr>
            <p:ph type="subTitle" idx="1"/>
          </p:nvPr>
        </p:nvSpPr>
        <p:spPr>
          <a:xfrm>
            <a:off x="5761038" y="24871363"/>
            <a:ext cx="26882725"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B42176-5425-A147-B2FA-186BABE4B2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6766B2-DAF6-C347-945C-742F4A4403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78B7C7-5DEC-BE4D-B98B-31BCB9F46509}"/>
              </a:ext>
            </a:extLst>
          </p:cNvPr>
          <p:cNvSpPr>
            <a:spLocks noGrp="1" noChangeArrowheads="1"/>
          </p:cNvSpPr>
          <p:nvPr>
            <p:ph type="sldNum" sz="quarter" idx="12"/>
          </p:nvPr>
        </p:nvSpPr>
        <p:spPr>
          <a:ln/>
        </p:spPr>
        <p:txBody>
          <a:bodyPr/>
          <a:lstStyle>
            <a:lvl1pPr>
              <a:defRPr/>
            </a:lvl1pPr>
          </a:lstStyle>
          <a:p>
            <a:pPr>
              <a:defRPr/>
            </a:pPr>
            <a:fld id="{D1672A7F-B0B4-7B45-9D2F-6375D74C0381}" type="slidenum">
              <a:rPr lang="en-US" altLang="en-US"/>
              <a:pPr>
                <a:defRPr/>
              </a:pPr>
              <a:t>‹#›</a:t>
            </a:fld>
            <a:endParaRPr lang="en-US" altLang="en-US"/>
          </a:p>
        </p:txBody>
      </p:sp>
    </p:spTree>
    <p:extLst>
      <p:ext uri="{BB962C8B-B14F-4D97-AF65-F5344CB8AC3E}">
        <p14:creationId xmlns:p14="http://schemas.microsoft.com/office/powerpoint/2010/main" val="188806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F6F5DE-0167-EB4F-ABFD-2D00A7BF31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34FFAB-1254-794F-834D-8ED29B65C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6585A7-01FA-9B46-912D-9760E61FDDD8}"/>
              </a:ext>
            </a:extLst>
          </p:cNvPr>
          <p:cNvSpPr>
            <a:spLocks noGrp="1" noChangeArrowheads="1"/>
          </p:cNvSpPr>
          <p:nvPr>
            <p:ph type="sldNum" sz="quarter" idx="12"/>
          </p:nvPr>
        </p:nvSpPr>
        <p:spPr>
          <a:ln/>
        </p:spPr>
        <p:txBody>
          <a:bodyPr/>
          <a:lstStyle>
            <a:lvl1pPr>
              <a:defRPr/>
            </a:lvl1pPr>
          </a:lstStyle>
          <a:p>
            <a:pPr>
              <a:defRPr/>
            </a:pPr>
            <a:fld id="{A7B8F5F0-DA15-024E-BCF3-B074E87202DE}" type="slidenum">
              <a:rPr lang="en-US" altLang="en-US"/>
              <a:pPr>
                <a:defRPr/>
              </a:pPr>
              <a:t>‹#›</a:t>
            </a:fld>
            <a:endParaRPr lang="en-US" altLang="en-US"/>
          </a:p>
        </p:txBody>
      </p:sp>
    </p:spTree>
    <p:extLst>
      <p:ext uri="{BB962C8B-B14F-4D97-AF65-F5344CB8AC3E}">
        <p14:creationId xmlns:p14="http://schemas.microsoft.com/office/powerpoint/2010/main" val="256004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4750" y="1757363"/>
            <a:ext cx="8640763" cy="37449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19288" y="1757363"/>
            <a:ext cx="25773062" cy="37449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E67EAE-DEAC-7348-AB22-893A501DB4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795C77-99B1-7C43-A661-FEAEBB93A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0F29CA-0C8D-5C45-A4EA-627AC49C3D6D}"/>
              </a:ext>
            </a:extLst>
          </p:cNvPr>
          <p:cNvSpPr>
            <a:spLocks noGrp="1" noChangeArrowheads="1"/>
          </p:cNvSpPr>
          <p:nvPr>
            <p:ph type="sldNum" sz="quarter" idx="12"/>
          </p:nvPr>
        </p:nvSpPr>
        <p:spPr>
          <a:ln/>
        </p:spPr>
        <p:txBody>
          <a:bodyPr/>
          <a:lstStyle>
            <a:lvl1pPr>
              <a:defRPr/>
            </a:lvl1pPr>
          </a:lstStyle>
          <a:p>
            <a:pPr>
              <a:defRPr/>
            </a:pPr>
            <a:fld id="{6FCB9DAD-F03C-AA49-BB96-E53CC2DDDEC3}" type="slidenum">
              <a:rPr lang="en-US" altLang="en-US"/>
              <a:pPr>
                <a:defRPr/>
              </a:pPr>
              <a:t>‹#›</a:t>
            </a:fld>
            <a:endParaRPr lang="en-US" altLang="en-US"/>
          </a:p>
        </p:txBody>
      </p:sp>
    </p:spTree>
    <p:extLst>
      <p:ext uri="{BB962C8B-B14F-4D97-AF65-F5344CB8AC3E}">
        <p14:creationId xmlns:p14="http://schemas.microsoft.com/office/powerpoint/2010/main" val="171255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888B0A-B312-5E42-AB25-34CB0A2FBE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5CBB1A-BD5D-1B45-97EB-33215FA63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8F9E93-68BB-C848-B900-634137167900}"/>
              </a:ext>
            </a:extLst>
          </p:cNvPr>
          <p:cNvSpPr>
            <a:spLocks noGrp="1" noChangeArrowheads="1"/>
          </p:cNvSpPr>
          <p:nvPr>
            <p:ph type="sldNum" sz="quarter" idx="12"/>
          </p:nvPr>
        </p:nvSpPr>
        <p:spPr>
          <a:ln/>
        </p:spPr>
        <p:txBody>
          <a:bodyPr/>
          <a:lstStyle>
            <a:lvl1pPr>
              <a:defRPr/>
            </a:lvl1pPr>
          </a:lstStyle>
          <a:p>
            <a:pPr>
              <a:defRPr/>
            </a:pPr>
            <a:fld id="{112E31BD-3518-5845-A82D-E60E5A89A1D0}" type="slidenum">
              <a:rPr lang="en-US" altLang="en-US"/>
              <a:pPr>
                <a:defRPr/>
              </a:pPr>
              <a:t>‹#›</a:t>
            </a:fld>
            <a:endParaRPr lang="en-US" altLang="en-US"/>
          </a:p>
        </p:txBody>
      </p:sp>
    </p:spTree>
    <p:extLst>
      <p:ext uri="{BB962C8B-B14F-4D97-AF65-F5344CB8AC3E}">
        <p14:creationId xmlns:p14="http://schemas.microsoft.com/office/powerpoint/2010/main" val="5599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28203525"/>
            <a:ext cx="32643762" cy="87185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033713" y="18602325"/>
            <a:ext cx="32643762"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661021-1D98-FA4C-9F5C-36BFE09EC1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5D314F-EDFF-9F4D-9DF9-781CFDEBCD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B0EB06-8606-9945-94C0-8A6689A537AE}"/>
              </a:ext>
            </a:extLst>
          </p:cNvPr>
          <p:cNvSpPr>
            <a:spLocks noGrp="1" noChangeArrowheads="1"/>
          </p:cNvSpPr>
          <p:nvPr>
            <p:ph type="sldNum" sz="quarter" idx="12"/>
          </p:nvPr>
        </p:nvSpPr>
        <p:spPr>
          <a:ln/>
        </p:spPr>
        <p:txBody>
          <a:bodyPr/>
          <a:lstStyle>
            <a:lvl1pPr>
              <a:defRPr/>
            </a:lvl1pPr>
          </a:lstStyle>
          <a:p>
            <a:pPr>
              <a:defRPr/>
            </a:pPr>
            <a:fld id="{7F7B50B2-0D42-2649-8135-076D778E16A8}" type="slidenum">
              <a:rPr lang="en-US" altLang="en-US"/>
              <a:pPr>
                <a:defRPr/>
              </a:pPr>
              <a:t>‹#›</a:t>
            </a:fld>
            <a:endParaRPr lang="en-US" altLang="en-US"/>
          </a:p>
        </p:txBody>
      </p:sp>
    </p:spTree>
    <p:extLst>
      <p:ext uri="{BB962C8B-B14F-4D97-AF65-F5344CB8AC3E}">
        <p14:creationId xmlns:p14="http://schemas.microsoft.com/office/powerpoint/2010/main" val="123304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19288" y="10240963"/>
            <a:ext cx="17206912" cy="289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278600" y="10240963"/>
            <a:ext cx="17206913" cy="2896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5DED87-6EA8-4644-8E00-08841CFDAB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384D857-281D-CD41-B062-DEC8AE5D1E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8C496C-AF91-D447-8697-A2D2AAE8CE9D}"/>
              </a:ext>
            </a:extLst>
          </p:cNvPr>
          <p:cNvSpPr>
            <a:spLocks noGrp="1" noChangeArrowheads="1"/>
          </p:cNvSpPr>
          <p:nvPr>
            <p:ph type="sldNum" sz="quarter" idx="12"/>
          </p:nvPr>
        </p:nvSpPr>
        <p:spPr>
          <a:ln/>
        </p:spPr>
        <p:txBody>
          <a:bodyPr/>
          <a:lstStyle>
            <a:lvl1pPr>
              <a:defRPr/>
            </a:lvl1pPr>
          </a:lstStyle>
          <a:p>
            <a:pPr>
              <a:defRPr/>
            </a:pPr>
            <a:fld id="{472F7B73-0D52-B948-A370-FEF9B2882522}" type="slidenum">
              <a:rPr lang="en-US" altLang="en-US"/>
              <a:pPr>
                <a:defRPr/>
              </a:pPr>
              <a:t>‹#›</a:t>
            </a:fld>
            <a:endParaRPr lang="en-US" altLang="en-US"/>
          </a:p>
        </p:txBody>
      </p:sp>
    </p:spTree>
    <p:extLst>
      <p:ext uri="{BB962C8B-B14F-4D97-AF65-F5344CB8AC3E}">
        <p14:creationId xmlns:p14="http://schemas.microsoft.com/office/powerpoint/2010/main" val="32443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757363"/>
            <a:ext cx="3456305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875" y="9825038"/>
            <a:ext cx="1696878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875" y="13919200"/>
            <a:ext cx="1696878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8788" y="9825038"/>
            <a:ext cx="16975137"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9508788" y="13919200"/>
            <a:ext cx="16975137"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379575-27C9-924B-8E77-C6F4587788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846068-A8C0-B341-8608-5AC98F9FAC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8A0637-0449-8E45-9D7B-43ED304F64D4}"/>
              </a:ext>
            </a:extLst>
          </p:cNvPr>
          <p:cNvSpPr>
            <a:spLocks noGrp="1" noChangeArrowheads="1"/>
          </p:cNvSpPr>
          <p:nvPr>
            <p:ph type="sldNum" sz="quarter" idx="12"/>
          </p:nvPr>
        </p:nvSpPr>
        <p:spPr>
          <a:ln/>
        </p:spPr>
        <p:txBody>
          <a:bodyPr/>
          <a:lstStyle>
            <a:lvl1pPr>
              <a:defRPr/>
            </a:lvl1pPr>
          </a:lstStyle>
          <a:p>
            <a:pPr>
              <a:defRPr/>
            </a:pPr>
            <a:fld id="{E9F50DBC-892E-8542-B93A-B5C97579A16A}" type="slidenum">
              <a:rPr lang="en-US" altLang="en-US"/>
              <a:pPr>
                <a:defRPr/>
              </a:pPr>
              <a:t>‹#›</a:t>
            </a:fld>
            <a:endParaRPr lang="en-US" altLang="en-US"/>
          </a:p>
        </p:txBody>
      </p:sp>
    </p:spTree>
    <p:extLst>
      <p:ext uri="{BB962C8B-B14F-4D97-AF65-F5344CB8AC3E}">
        <p14:creationId xmlns:p14="http://schemas.microsoft.com/office/powerpoint/2010/main" val="100628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ADFFD7B-00A8-634A-BCE0-353495BF3B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FCFBEA1-7187-A34D-988E-751067F86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431718-B161-D54F-A9B1-1A147B2A5028}"/>
              </a:ext>
            </a:extLst>
          </p:cNvPr>
          <p:cNvSpPr>
            <a:spLocks noGrp="1" noChangeArrowheads="1"/>
          </p:cNvSpPr>
          <p:nvPr>
            <p:ph type="sldNum" sz="quarter" idx="12"/>
          </p:nvPr>
        </p:nvSpPr>
        <p:spPr>
          <a:ln/>
        </p:spPr>
        <p:txBody>
          <a:bodyPr/>
          <a:lstStyle>
            <a:lvl1pPr>
              <a:defRPr/>
            </a:lvl1pPr>
          </a:lstStyle>
          <a:p>
            <a:pPr>
              <a:defRPr/>
            </a:pPr>
            <a:fld id="{F079CC60-5292-E144-9F95-3AF5558C1290}" type="slidenum">
              <a:rPr lang="en-US" altLang="en-US"/>
              <a:pPr>
                <a:defRPr/>
              </a:pPr>
              <a:t>‹#›</a:t>
            </a:fld>
            <a:endParaRPr lang="en-US" altLang="en-US"/>
          </a:p>
        </p:txBody>
      </p:sp>
    </p:spTree>
    <p:extLst>
      <p:ext uri="{BB962C8B-B14F-4D97-AF65-F5344CB8AC3E}">
        <p14:creationId xmlns:p14="http://schemas.microsoft.com/office/powerpoint/2010/main" val="17111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F4CCB1-4D5E-BD40-9F06-4FB3DE5010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097668-72B7-7A44-83E2-D5137D886E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248D031-90D2-C648-BD03-C3481B427C06}"/>
              </a:ext>
            </a:extLst>
          </p:cNvPr>
          <p:cNvSpPr>
            <a:spLocks noGrp="1" noChangeArrowheads="1"/>
          </p:cNvSpPr>
          <p:nvPr>
            <p:ph type="sldNum" sz="quarter" idx="12"/>
          </p:nvPr>
        </p:nvSpPr>
        <p:spPr>
          <a:ln/>
        </p:spPr>
        <p:txBody>
          <a:bodyPr/>
          <a:lstStyle>
            <a:lvl1pPr>
              <a:defRPr/>
            </a:lvl1pPr>
          </a:lstStyle>
          <a:p>
            <a:pPr>
              <a:defRPr/>
            </a:pPr>
            <a:fld id="{FC14AFFA-3DFE-1549-8D09-E296C2CE3957}" type="slidenum">
              <a:rPr lang="en-US" altLang="en-US"/>
              <a:pPr>
                <a:defRPr/>
              </a:pPr>
              <a:t>‹#›</a:t>
            </a:fld>
            <a:endParaRPr lang="en-US" altLang="en-US"/>
          </a:p>
        </p:txBody>
      </p:sp>
    </p:spTree>
    <p:extLst>
      <p:ext uri="{BB962C8B-B14F-4D97-AF65-F5344CB8AC3E}">
        <p14:creationId xmlns:p14="http://schemas.microsoft.com/office/powerpoint/2010/main" val="426418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747838"/>
            <a:ext cx="12634913" cy="74374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5014575" y="1747838"/>
            <a:ext cx="2146935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875" y="9185275"/>
            <a:ext cx="12634913"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E77F79-B29C-4140-B141-97B198EBA8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E369B1-86D8-D542-AFBE-0CA8316AA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42C79F-4072-1F43-82FE-0678F6B90DB1}"/>
              </a:ext>
            </a:extLst>
          </p:cNvPr>
          <p:cNvSpPr>
            <a:spLocks noGrp="1" noChangeArrowheads="1"/>
          </p:cNvSpPr>
          <p:nvPr>
            <p:ph type="sldNum" sz="quarter" idx="12"/>
          </p:nvPr>
        </p:nvSpPr>
        <p:spPr>
          <a:ln/>
        </p:spPr>
        <p:txBody>
          <a:bodyPr/>
          <a:lstStyle>
            <a:lvl1pPr>
              <a:defRPr/>
            </a:lvl1pPr>
          </a:lstStyle>
          <a:p>
            <a:pPr>
              <a:defRPr/>
            </a:pPr>
            <a:fld id="{8BDB38B7-D0EC-504B-8029-3EC0C95BE5CA}" type="slidenum">
              <a:rPr lang="en-US" altLang="en-US"/>
              <a:pPr>
                <a:defRPr/>
              </a:pPr>
              <a:t>‹#›</a:t>
            </a:fld>
            <a:endParaRPr lang="en-US" altLang="en-US"/>
          </a:p>
        </p:txBody>
      </p:sp>
    </p:spTree>
    <p:extLst>
      <p:ext uri="{BB962C8B-B14F-4D97-AF65-F5344CB8AC3E}">
        <p14:creationId xmlns:p14="http://schemas.microsoft.com/office/powerpoint/2010/main" val="340354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30724475"/>
            <a:ext cx="23042563" cy="3625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527925" y="3921125"/>
            <a:ext cx="23042563"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527925" y="34350325"/>
            <a:ext cx="23042563"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B5FC3F-ADED-BB4D-9CDC-0B6660BA9A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0A50CD-DEFD-3444-A7E9-9CD56381E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7CB516-779F-8C44-A74D-7D791FD011BD}"/>
              </a:ext>
            </a:extLst>
          </p:cNvPr>
          <p:cNvSpPr>
            <a:spLocks noGrp="1" noChangeArrowheads="1"/>
          </p:cNvSpPr>
          <p:nvPr>
            <p:ph type="sldNum" sz="quarter" idx="12"/>
          </p:nvPr>
        </p:nvSpPr>
        <p:spPr>
          <a:ln/>
        </p:spPr>
        <p:txBody>
          <a:bodyPr/>
          <a:lstStyle>
            <a:lvl1pPr>
              <a:defRPr/>
            </a:lvl1pPr>
          </a:lstStyle>
          <a:p>
            <a:pPr>
              <a:defRPr/>
            </a:pPr>
            <a:fld id="{60B1630C-406B-4040-87A5-DA5935FE8F12}" type="slidenum">
              <a:rPr lang="en-US" altLang="en-US"/>
              <a:pPr>
                <a:defRPr/>
              </a:pPr>
              <a:t>‹#›</a:t>
            </a:fld>
            <a:endParaRPr lang="en-US" altLang="en-US"/>
          </a:p>
        </p:txBody>
      </p:sp>
    </p:spTree>
    <p:extLst>
      <p:ext uri="{BB962C8B-B14F-4D97-AF65-F5344CB8AC3E}">
        <p14:creationId xmlns:p14="http://schemas.microsoft.com/office/powerpoint/2010/main" val="198139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6DF634-88A7-C44A-A707-76F13EEC1B15}"/>
              </a:ext>
            </a:extLst>
          </p:cNvPr>
          <p:cNvSpPr>
            <a:spLocks noGrp="1" noChangeArrowheads="1"/>
          </p:cNvSpPr>
          <p:nvPr>
            <p:ph type="title"/>
          </p:nvPr>
        </p:nvSpPr>
        <p:spPr bwMode="auto">
          <a:xfrm>
            <a:off x="1919288" y="1757363"/>
            <a:ext cx="3456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D28FC54-3852-7B48-8DB1-05FDE943BB7A}"/>
              </a:ext>
            </a:extLst>
          </p:cNvPr>
          <p:cNvSpPr>
            <a:spLocks noGrp="1" noChangeArrowheads="1"/>
          </p:cNvSpPr>
          <p:nvPr>
            <p:ph type="body" idx="1"/>
          </p:nvPr>
        </p:nvSpPr>
        <p:spPr bwMode="auto">
          <a:xfrm>
            <a:off x="1919288" y="10240963"/>
            <a:ext cx="34566225" cy="289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2A156D4-8A37-9E43-AA97-69E80F04E612}"/>
              </a:ext>
            </a:extLst>
          </p:cNvPr>
          <p:cNvSpPr>
            <a:spLocks noGrp="1" noChangeArrowheads="1"/>
          </p:cNvSpPr>
          <p:nvPr>
            <p:ph type="dt" sz="half" idx="2"/>
          </p:nvPr>
        </p:nvSpPr>
        <p:spPr bwMode="auto">
          <a:xfrm>
            <a:off x="1919288" y="39968488"/>
            <a:ext cx="8963025" cy="3048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eaLnBrk="1" hangingPunct="1">
              <a:defRPr sz="7200">
                <a:latin typeface="Arial" charset="0"/>
              </a:defRPr>
            </a:lvl1pPr>
          </a:lstStyle>
          <a:p>
            <a:pPr>
              <a:defRPr/>
            </a:pPr>
            <a:endParaRPr lang="en-US"/>
          </a:p>
        </p:txBody>
      </p:sp>
      <p:sp>
        <p:nvSpPr>
          <p:cNvPr id="1029" name="Rectangle 5">
            <a:extLst>
              <a:ext uri="{FF2B5EF4-FFF2-40B4-BE49-F238E27FC236}">
                <a16:creationId xmlns:a16="http://schemas.microsoft.com/office/drawing/2014/main" id="{FF224146-1EB3-0645-81CA-E6C70D648178}"/>
              </a:ext>
            </a:extLst>
          </p:cNvPr>
          <p:cNvSpPr>
            <a:spLocks noGrp="1" noChangeArrowheads="1"/>
          </p:cNvSpPr>
          <p:nvPr>
            <p:ph type="ftr" sz="quarter" idx="3"/>
          </p:nvPr>
        </p:nvSpPr>
        <p:spPr bwMode="auto">
          <a:xfrm>
            <a:off x="13120688" y="39968488"/>
            <a:ext cx="12163425" cy="3048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ctr" eaLnBrk="1" hangingPunct="1">
              <a:defRPr sz="7200">
                <a:latin typeface="Arial" charset="0"/>
              </a:defRPr>
            </a:lvl1pPr>
          </a:lstStyle>
          <a:p>
            <a:pPr>
              <a:defRPr/>
            </a:pPr>
            <a:endParaRPr lang="en-US"/>
          </a:p>
        </p:txBody>
      </p:sp>
      <p:sp>
        <p:nvSpPr>
          <p:cNvPr id="1030" name="Rectangle 6">
            <a:extLst>
              <a:ext uri="{FF2B5EF4-FFF2-40B4-BE49-F238E27FC236}">
                <a16:creationId xmlns:a16="http://schemas.microsoft.com/office/drawing/2014/main" id="{8CA4BCFC-7236-1347-9851-59EE9D7FD75A}"/>
              </a:ext>
            </a:extLst>
          </p:cNvPr>
          <p:cNvSpPr>
            <a:spLocks noGrp="1" noChangeArrowheads="1"/>
          </p:cNvSpPr>
          <p:nvPr>
            <p:ph type="sldNum" sz="quarter" idx="4"/>
          </p:nvPr>
        </p:nvSpPr>
        <p:spPr bwMode="auto">
          <a:xfrm>
            <a:off x="27522488" y="39968488"/>
            <a:ext cx="8963025" cy="3048000"/>
          </a:xfrm>
          <a:prstGeom prst="rect">
            <a:avLst/>
          </a:prstGeom>
          <a:noFill/>
          <a:ln w="9525">
            <a:noFill/>
            <a:miter lim="800000"/>
            <a:headEnd/>
            <a:tailEnd/>
          </a:ln>
          <a:effectLst/>
        </p:spPr>
        <p:txBody>
          <a:bodyPr vert="horz" wrap="square" lIns="470258" tIns="235129" rIns="470258" bIns="235129" numCol="1" anchor="t" anchorCtr="0" compatLnSpc="1">
            <a:prstTxWarp prst="textNoShape">
              <a:avLst/>
            </a:prstTxWarp>
          </a:bodyPr>
          <a:lstStyle>
            <a:lvl1pPr algn="r" eaLnBrk="1" hangingPunct="1">
              <a:defRPr sz="7200" smtClean="0"/>
            </a:lvl1pPr>
          </a:lstStyle>
          <a:p>
            <a:pPr>
              <a:defRPr/>
            </a:pPr>
            <a:fld id="{59BE2C43-770E-0948-AA6E-8FBF846EA53D}" type="slidenum">
              <a:rPr lang="en-US" altLang="en-US"/>
              <a:pPr>
                <a:defRPr/>
              </a:pPr>
              <a:t>‹#›</a:t>
            </a:fld>
            <a:endParaRPr lang="en-US" altLang="en-US"/>
          </a:p>
        </p:txBody>
      </p:sp>
      <p:sp>
        <p:nvSpPr>
          <p:cNvPr id="1031" name="AutoShape 7">
            <a:extLst>
              <a:ext uri="{FF2B5EF4-FFF2-40B4-BE49-F238E27FC236}">
                <a16:creationId xmlns:a16="http://schemas.microsoft.com/office/drawing/2014/main" id="{1ACFEBE0-4212-BF4C-B4C1-9747590E6D03}"/>
              </a:ext>
            </a:extLst>
          </p:cNvPr>
          <p:cNvSpPr>
            <a:spLocks noChangeArrowheads="1"/>
          </p:cNvSpPr>
          <p:nvPr userDrawn="1"/>
        </p:nvSpPr>
        <p:spPr bwMode="auto">
          <a:xfrm>
            <a:off x="0" y="8877300"/>
            <a:ext cx="38404800" cy="35013900"/>
          </a:xfrm>
          <a:prstGeom prst="roundRect">
            <a:avLst>
              <a:gd name="adj" fmla="val 0"/>
            </a:avLst>
          </a:prstGeom>
          <a:solidFill>
            <a:srgbClr val="E5F5FF"/>
          </a:solidFill>
          <a:ln>
            <a:noFill/>
          </a:ln>
        </p:spPr>
        <p:txBody>
          <a:bodyPr wrap="none" anchor="ctr"/>
          <a:lstStyle>
            <a:lvl1pPr eaLnBrk="0" hangingPunct="0">
              <a:defRPr sz="9300">
                <a:solidFill>
                  <a:schemeClr val="tx1"/>
                </a:solidFill>
                <a:latin typeface="Arial" charset="0"/>
              </a:defRPr>
            </a:lvl1pPr>
            <a:lvl2pPr marL="742950" indent="-285750" eaLnBrk="0" hangingPunct="0">
              <a:defRPr sz="9300">
                <a:solidFill>
                  <a:schemeClr val="tx1"/>
                </a:solidFill>
                <a:latin typeface="Arial" charset="0"/>
              </a:defRPr>
            </a:lvl2pPr>
            <a:lvl3pPr marL="1143000" indent="-228600" eaLnBrk="0" hangingPunct="0">
              <a:defRPr sz="9300">
                <a:solidFill>
                  <a:schemeClr val="tx1"/>
                </a:solidFill>
                <a:latin typeface="Arial" charset="0"/>
              </a:defRPr>
            </a:lvl3pPr>
            <a:lvl4pPr marL="1600200" indent="-228600" eaLnBrk="0" hangingPunct="0">
              <a:defRPr sz="9300">
                <a:solidFill>
                  <a:schemeClr val="tx1"/>
                </a:solidFill>
                <a:latin typeface="Arial" charset="0"/>
              </a:defRPr>
            </a:lvl4pPr>
            <a:lvl5pPr marL="2057400" indent="-228600" eaLnBrk="0" hangingPunct="0">
              <a:defRPr sz="9300">
                <a:solidFill>
                  <a:schemeClr val="tx1"/>
                </a:solidFill>
                <a:latin typeface="Arial" charset="0"/>
              </a:defRPr>
            </a:lvl5pPr>
            <a:lvl6pPr marL="2514600" indent="-228600" eaLnBrk="0" fontAlgn="base" hangingPunct="0">
              <a:spcBef>
                <a:spcPct val="0"/>
              </a:spcBef>
              <a:spcAft>
                <a:spcPct val="0"/>
              </a:spcAft>
              <a:defRPr sz="9300">
                <a:solidFill>
                  <a:schemeClr val="tx1"/>
                </a:solidFill>
                <a:latin typeface="Arial" charset="0"/>
              </a:defRPr>
            </a:lvl6pPr>
            <a:lvl7pPr marL="2971800" indent="-228600" eaLnBrk="0" fontAlgn="base" hangingPunct="0">
              <a:spcBef>
                <a:spcPct val="0"/>
              </a:spcBef>
              <a:spcAft>
                <a:spcPct val="0"/>
              </a:spcAft>
              <a:defRPr sz="9300">
                <a:solidFill>
                  <a:schemeClr val="tx1"/>
                </a:solidFill>
                <a:latin typeface="Arial" charset="0"/>
              </a:defRPr>
            </a:lvl7pPr>
            <a:lvl8pPr marL="3429000" indent="-228600" eaLnBrk="0" fontAlgn="base" hangingPunct="0">
              <a:spcBef>
                <a:spcPct val="0"/>
              </a:spcBef>
              <a:spcAft>
                <a:spcPct val="0"/>
              </a:spcAft>
              <a:defRPr sz="9300">
                <a:solidFill>
                  <a:schemeClr val="tx1"/>
                </a:solidFill>
                <a:latin typeface="Arial" charset="0"/>
              </a:defRPr>
            </a:lvl8pPr>
            <a:lvl9pPr marL="3886200" indent="-228600" eaLnBrk="0" fontAlgn="base" hangingPunct="0">
              <a:spcBef>
                <a:spcPct val="0"/>
              </a:spcBef>
              <a:spcAft>
                <a:spcPct val="0"/>
              </a:spcAft>
              <a:defRPr sz="9300">
                <a:solidFill>
                  <a:schemeClr val="tx1"/>
                </a:solidFill>
                <a:latin typeface="Arial"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charset="0"/>
        </a:defRPr>
      </a:lvl2pPr>
      <a:lvl3pPr algn="ctr" defTabSz="4702175" rtl="0" eaLnBrk="0" fontAlgn="base" hangingPunct="0">
        <a:spcBef>
          <a:spcPct val="0"/>
        </a:spcBef>
        <a:spcAft>
          <a:spcPct val="0"/>
        </a:spcAft>
        <a:defRPr sz="22600">
          <a:solidFill>
            <a:schemeClr val="tx2"/>
          </a:solidFill>
          <a:latin typeface="Arial" charset="0"/>
        </a:defRPr>
      </a:lvl3pPr>
      <a:lvl4pPr algn="ctr" defTabSz="4702175" rtl="0" eaLnBrk="0" fontAlgn="base" hangingPunct="0">
        <a:spcBef>
          <a:spcPct val="0"/>
        </a:spcBef>
        <a:spcAft>
          <a:spcPct val="0"/>
        </a:spcAft>
        <a:defRPr sz="22600">
          <a:solidFill>
            <a:schemeClr val="tx2"/>
          </a:solidFill>
          <a:latin typeface="Arial" charset="0"/>
        </a:defRPr>
      </a:lvl4pPr>
      <a:lvl5pPr algn="ctr" defTabSz="4702175" rtl="0" eaLnBrk="0" fontAlgn="base" hangingPunct="0">
        <a:spcBef>
          <a:spcPct val="0"/>
        </a:spcBef>
        <a:spcAft>
          <a:spcPct val="0"/>
        </a:spcAft>
        <a:defRPr sz="22600">
          <a:solidFill>
            <a:schemeClr val="tx2"/>
          </a:solidFill>
          <a:latin typeface="Arial" charset="0"/>
        </a:defRPr>
      </a:lvl5pPr>
      <a:lvl6pPr marL="457200" algn="ctr" defTabSz="4702175" rtl="0" fontAlgn="base">
        <a:spcBef>
          <a:spcPct val="0"/>
        </a:spcBef>
        <a:spcAft>
          <a:spcPct val="0"/>
        </a:spcAft>
        <a:defRPr sz="22600">
          <a:solidFill>
            <a:schemeClr val="tx2"/>
          </a:solidFill>
          <a:latin typeface="Arial" charset="0"/>
        </a:defRPr>
      </a:lvl6pPr>
      <a:lvl7pPr marL="914400" algn="ctr" defTabSz="4702175" rtl="0" fontAlgn="base">
        <a:spcBef>
          <a:spcPct val="0"/>
        </a:spcBef>
        <a:spcAft>
          <a:spcPct val="0"/>
        </a:spcAft>
        <a:defRPr sz="22600">
          <a:solidFill>
            <a:schemeClr val="tx2"/>
          </a:solidFill>
          <a:latin typeface="Arial" charset="0"/>
        </a:defRPr>
      </a:lvl7pPr>
      <a:lvl8pPr marL="1371600" algn="ctr" defTabSz="4702175" rtl="0" fontAlgn="base">
        <a:spcBef>
          <a:spcPct val="0"/>
        </a:spcBef>
        <a:spcAft>
          <a:spcPct val="0"/>
        </a:spcAft>
        <a:defRPr sz="22600">
          <a:solidFill>
            <a:schemeClr val="tx2"/>
          </a:solidFill>
          <a:latin typeface="Arial" charset="0"/>
        </a:defRPr>
      </a:lvl8pPr>
      <a:lvl9pPr marL="1828800" algn="ctr" defTabSz="4702175" rtl="0" fontAlgn="base">
        <a:spcBef>
          <a:spcPct val="0"/>
        </a:spcBef>
        <a:spcAft>
          <a:spcPct val="0"/>
        </a:spcAft>
        <a:defRPr sz="22600">
          <a:solidFill>
            <a:schemeClr val="tx2"/>
          </a:solidFill>
          <a:latin typeface="Arial" charset="0"/>
        </a:defRPr>
      </a:lvl9pPr>
    </p:titleStyle>
    <p:bodyStyle>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08">
            <a:extLst>
              <a:ext uri="{FF2B5EF4-FFF2-40B4-BE49-F238E27FC236}">
                <a16:creationId xmlns:a16="http://schemas.microsoft.com/office/drawing/2014/main" id="{15A385AF-92B8-D24D-B066-55D4F9F51AE8}"/>
              </a:ext>
            </a:extLst>
          </p:cNvPr>
          <p:cNvSpPr>
            <a:spLocks noChangeArrowheads="1"/>
          </p:cNvSpPr>
          <p:nvPr/>
        </p:nvSpPr>
        <p:spPr bwMode="auto">
          <a:xfrm>
            <a:off x="5196229" y="20694558"/>
            <a:ext cx="8707438" cy="1481138"/>
          </a:xfrm>
          <a:prstGeom prst="rect">
            <a:avLst/>
          </a:prstGeom>
          <a:solidFill>
            <a:srgbClr val="008A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14" name="Rectangle 112">
            <a:extLst>
              <a:ext uri="{FF2B5EF4-FFF2-40B4-BE49-F238E27FC236}">
                <a16:creationId xmlns:a16="http://schemas.microsoft.com/office/drawing/2014/main" id="{2414A44F-E377-AA41-AAE7-2FD3CDF5A7B6}"/>
              </a:ext>
            </a:extLst>
          </p:cNvPr>
          <p:cNvSpPr>
            <a:spLocks noChangeArrowheads="1"/>
          </p:cNvSpPr>
          <p:nvPr/>
        </p:nvSpPr>
        <p:spPr bwMode="auto">
          <a:xfrm>
            <a:off x="21506656" y="20717934"/>
            <a:ext cx="11477625" cy="2204558"/>
          </a:xfrm>
          <a:prstGeom prst="rect">
            <a:avLst/>
          </a:prstGeom>
          <a:solidFill>
            <a:srgbClr val="008A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15" name="Text Box 113">
            <a:extLst>
              <a:ext uri="{FF2B5EF4-FFF2-40B4-BE49-F238E27FC236}">
                <a16:creationId xmlns:a16="http://schemas.microsoft.com/office/drawing/2014/main" id="{97C31804-619B-EA49-B16E-582B32D53C8B}"/>
              </a:ext>
            </a:extLst>
          </p:cNvPr>
          <p:cNvSpPr txBox="1">
            <a:spLocks noChangeArrowheads="1"/>
          </p:cNvSpPr>
          <p:nvPr/>
        </p:nvSpPr>
        <p:spPr bwMode="auto">
          <a:xfrm>
            <a:off x="20597521" y="21004752"/>
            <a:ext cx="132958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4702175">
              <a:spcBef>
                <a:spcPct val="20000"/>
              </a:spcBef>
              <a:buChar char="•"/>
              <a:defRPr sz="16500">
                <a:solidFill>
                  <a:schemeClr val="tx1"/>
                </a:solidFill>
                <a:latin typeface="Arial" panose="020B0604020202020204" pitchFamily="34" charset="0"/>
              </a:defRPr>
            </a:lvl1pPr>
            <a:lvl2pPr marL="742950" indent="-285750" defTabSz="4702175">
              <a:spcBef>
                <a:spcPct val="20000"/>
              </a:spcBef>
              <a:buChar char="–"/>
              <a:defRPr sz="14400">
                <a:solidFill>
                  <a:schemeClr val="tx1"/>
                </a:solidFill>
                <a:latin typeface="Arial" panose="020B0604020202020204" pitchFamily="34" charset="0"/>
              </a:defRPr>
            </a:lvl2pPr>
            <a:lvl3pPr marL="1143000" indent="-228600" defTabSz="4702175">
              <a:spcBef>
                <a:spcPct val="20000"/>
              </a:spcBef>
              <a:buChar char="•"/>
              <a:defRPr sz="12300">
                <a:solidFill>
                  <a:schemeClr val="tx1"/>
                </a:solidFill>
                <a:latin typeface="Arial" panose="020B0604020202020204" pitchFamily="34" charset="0"/>
              </a:defRPr>
            </a:lvl3pPr>
            <a:lvl4pPr marL="1600200" indent="-228600" defTabSz="4702175">
              <a:spcBef>
                <a:spcPct val="20000"/>
              </a:spcBef>
              <a:buChar char="–"/>
              <a:defRPr sz="10300">
                <a:solidFill>
                  <a:schemeClr val="tx1"/>
                </a:solidFill>
                <a:latin typeface="Arial" panose="020B0604020202020204" pitchFamily="34" charset="0"/>
              </a:defRPr>
            </a:lvl4pPr>
            <a:lvl5pPr marL="2057400" indent="-228600" defTabSz="4702175">
              <a:spcBef>
                <a:spcPct val="20000"/>
              </a:spcBef>
              <a:buChar char="»"/>
              <a:defRPr sz="10300">
                <a:solidFill>
                  <a:schemeClr val="tx1"/>
                </a:solidFill>
                <a:latin typeface="Arial" panose="020B0604020202020204" pitchFamily="34" charset="0"/>
              </a:defRPr>
            </a:lvl5pPr>
            <a:lvl6pPr marL="25146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chemeClr val="bg1"/>
                </a:solidFill>
              </a:rPr>
              <a:t>ACCOMPLISHMENTS/</a:t>
            </a:r>
          </a:p>
          <a:p>
            <a:pPr algn="ctr" eaLnBrk="1" hangingPunct="1">
              <a:spcBef>
                <a:spcPct val="0"/>
              </a:spcBef>
              <a:buFontTx/>
              <a:buNone/>
            </a:pPr>
            <a:r>
              <a:rPr lang="en-US" altLang="en-US" sz="5400" b="1" dirty="0">
                <a:solidFill>
                  <a:schemeClr val="bg1"/>
                </a:solidFill>
              </a:rPr>
              <a:t>CHALLENGES/JOYS</a:t>
            </a:r>
          </a:p>
        </p:txBody>
      </p:sp>
      <p:sp>
        <p:nvSpPr>
          <p:cNvPr id="13316" name="Rectangle 119">
            <a:extLst>
              <a:ext uri="{FF2B5EF4-FFF2-40B4-BE49-F238E27FC236}">
                <a16:creationId xmlns:a16="http://schemas.microsoft.com/office/drawing/2014/main" id="{6FA62C59-604B-3443-BADD-AC79FB3C41F1}"/>
              </a:ext>
            </a:extLst>
          </p:cNvPr>
          <p:cNvSpPr>
            <a:spLocks noChangeArrowheads="1"/>
          </p:cNvSpPr>
          <p:nvPr/>
        </p:nvSpPr>
        <p:spPr bwMode="auto">
          <a:xfrm>
            <a:off x="15081250" y="8511192"/>
            <a:ext cx="8707438" cy="1550987"/>
          </a:xfrm>
          <a:prstGeom prst="rect">
            <a:avLst/>
          </a:prstGeom>
          <a:solidFill>
            <a:srgbClr val="008A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17" name="Text Box 120">
            <a:extLst>
              <a:ext uri="{FF2B5EF4-FFF2-40B4-BE49-F238E27FC236}">
                <a16:creationId xmlns:a16="http://schemas.microsoft.com/office/drawing/2014/main" id="{420AD72F-E871-6043-B0BC-CB88D7AE773C}"/>
              </a:ext>
            </a:extLst>
          </p:cNvPr>
          <p:cNvSpPr txBox="1">
            <a:spLocks noChangeArrowheads="1"/>
          </p:cNvSpPr>
          <p:nvPr/>
        </p:nvSpPr>
        <p:spPr bwMode="auto">
          <a:xfrm>
            <a:off x="15277324" y="8792104"/>
            <a:ext cx="83152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702175">
              <a:spcBef>
                <a:spcPct val="20000"/>
              </a:spcBef>
              <a:buChar char="•"/>
              <a:defRPr sz="16500">
                <a:solidFill>
                  <a:schemeClr val="tx1"/>
                </a:solidFill>
                <a:latin typeface="Arial" panose="020B0604020202020204" pitchFamily="34" charset="0"/>
              </a:defRPr>
            </a:lvl1pPr>
            <a:lvl2pPr marL="742950" indent="-285750" defTabSz="4702175">
              <a:spcBef>
                <a:spcPct val="20000"/>
              </a:spcBef>
              <a:buChar char="–"/>
              <a:defRPr sz="14400">
                <a:solidFill>
                  <a:schemeClr val="tx1"/>
                </a:solidFill>
                <a:latin typeface="Arial" panose="020B0604020202020204" pitchFamily="34" charset="0"/>
              </a:defRPr>
            </a:lvl2pPr>
            <a:lvl3pPr marL="1143000" indent="-228600" defTabSz="4702175">
              <a:spcBef>
                <a:spcPct val="20000"/>
              </a:spcBef>
              <a:buChar char="•"/>
              <a:defRPr sz="12300">
                <a:solidFill>
                  <a:schemeClr val="tx1"/>
                </a:solidFill>
                <a:latin typeface="Arial" panose="020B0604020202020204" pitchFamily="34" charset="0"/>
              </a:defRPr>
            </a:lvl3pPr>
            <a:lvl4pPr marL="1600200" indent="-228600" defTabSz="4702175">
              <a:spcBef>
                <a:spcPct val="20000"/>
              </a:spcBef>
              <a:buChar char="–"/>
              <a:defRPr sz="10300">
                <a:solidFill>
                  <a:schemeClr val="tx1"/>
                </a:solidFill>
                <a:latin typeface="Arial" panose="020B0604020202020204" pitchFamily="34" charset="0"/>
              </a:defRPr>
            </a:lvl4pPr>
            <a:lvl5pPr marL="2057400" indent="-228600" defTabSz="4702175">
              <a:spcBef>
                <a:spcPct val="20000"/>
              </a:spcBef>
              <a:buChar char="»"/>
              <a:defRPr sz="10300">
                <a:solidFill>
                  <a:schemeClr val="tx1"/>
                </a:solidFill>
                <a:latin typeface="Arial" panose="020B0604020202020204" pitchFamily="34" charset="0"/>
              </a:defRPr>
            </a:lvl5pPr>
            <a:lvl6pPr marL="25146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chemeClr val="bg1"/>
                </a:solidFill>
              </a:rPr>
              <a:t>COMMUNITY PARTNER </a:t>
            </a:r>
          </a:p>
        </p:txBody>
      </p:sp>
      <p:sp>
        <p:nvSpPr>
          <p:cNvPr id="13318" name="Rectangle 121">
            <a:extLst>
              <a:ext uri="{FF2B5EF4-FFF2-40B4-BE49-F238E27FC236}">
                <a16:creationId xmlns:a16="http://schemas.microsoft.com/office/drawing/2014/main" id="{36AAF339-9C92-444A-97A9-358775BCDF58}"/>
              </a:ext>
            </a:extLst>
          </p:cNvPr>
          <p:cNvSpPr>
            <a:spLocks noChangeArrowheads="1"/>
          </p:cNvSpPr>
          <p:nvPr/>
        </p:nvSpPr>
        <p:spPr bwMode="auto">
          <a:xfrm>
            <a:off x="1182688" y="10976975"/>
            <a:ext cx="35799532" cy="2967100"/>
          </a:xfrm>
          <a:prstGeom prst="rect">
            <a:avLst/>
          </a:prstGeom>
          <a:noFill/>
          <a:ln w="76200">
            <a:solidFill>
              <a:srgbClr val="008A5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19" name="Rectangle 236">
            <a:extLst>
              <a:ext uri="{FF2B5EF4-FFF2-40B4-BE49-F238E27FC236}">
                <a16:creationId xmlns:a16="http://schemas.microsoft.com/office/drawing/2014/main" id="{9B26DC27-9938-914D-B92F-2262C167CE22}"/>
              </a:ext>
            </a:extLst>
          </p:cNvPr>
          <p:cNvSpPr>
            <a:spLocks noChangeArrowheads="1"/>
          </p:cNvSpPr>
          <p:nvPr/>
        </p:nvSpPr>
        <p:spPr bwMode="auto">
          <a:xfrm>
            <a:off x="2179615" y="34624016"/>
            <a:ext cx="8707438" cy="1481138"/>
          </a:xfrm>
          <a:prstGeom prst="rect">
            <a:avLst/>
          </a:prstGeom>
          <a:solidFill>
            <a:srgbClr val="008A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20" name="Rectangle 241">
            <a:extLst>
              <a:ext uri="{FF2B5EF4-FFF2-40B4-BE49-F238E27FC236}">
                <a16:creationId xmlns:a16="http://schemas.microsoft.com/office/drawing/2014/main" id="{2C9FE1A5-DF3E-664D-A2F4-7424616E0332}"/>
              </a:ext>
            </a:extLst>
          </p:cNvPr>
          <p:cNvSpPr>
            <a:spLocks noChangeArrowheads="1"/>
          </p:cNvSpPr>
          <p:nvPr/>
        </p:nvSpPr>
        <p:spPr bwMode="auto">
          <a:xfrm>
            <a:off x="1238250" y="11934825"/>
            <a:ext cx="10194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95300" algn="l"/>
              </a:tabLst>
              <a:defRPr sz="16500">
                <a:solidFill>
                  <a:schemeClr val="tx1"/>
                </a:solidFill>
                <a:latin typeface="Arial" panose="020B0604020202020204" pitchFamily="34" charset="0"/>
              </a:defRPr>
            </a:lvl1pPr>
            <a:lvl2pPr marL="742950" indent="-285750">
              <a:spcBef>
                <a:spcPct val="20000"/>
              </a:spcBef>
              <a:buChar char="–"/>
              <a:tabLst>
                <a:tab pos="495300" algn="l"/>
              </a:tabLst>
              <a:defRPr sz="14400">
                <a:solidFill>
                  <a:schemeClr val="tx1"/>
                </a:solidFill>
                <a:latin typeface="Arial" panose="020B0604020202020204" pitchFamily="34" charset="0"/>
              </a:defRPr>
            </a:lvl2pPr>
            <a:lvl3pPr marL="1143000" indent="-228600">
              <a:spcBef>
                <a:spcPct val="20000"/>
              </a:spcBef>
              <a:buChar char="•"/>
              <a:tabLst>
                <a:tab pos="495300" algn="l"/>
              </a:tabLst>
              <a:defRPr sz="12300">
                <a:solidFill>
                  <a:schemeClr val="tx1"/>
                </a:solidFill>
                <a:latin typeface="Arial" panose="020B0604020202020204" pitchFamily="34" charset="0"/>
              </a:defRPr>
            </a:lvl3pPr>
            <a:lvl4pPr marL="1600200" indent="-228600">
              <a:spcBef>
                <a:spcPct val="20000"/>
              </a:spcBef>
              <a:buChar char="–"/>
              <a:tabLst>
                <a:tab pos="495300" algn="l"/>
              </a:tabLst>
              <a:defRPr sz="10300">
                <a:solidFill>
                  <a:schemeClr val="tx1"/>
                </a:solidFill>
                <a:latin typeface="Arial" panose="020B0604020202020204" pitchFamily="34" charset="0"/>
              </a:defRPr>
            </a:lvl4pPr>
            <a:lvl5pPr marL="2057400" indent="-228600">
              <a:spcBef>
                <a:spcPct val="20000"/>
              </a:spcBef>
              <a:buChar char="»"/>
              <a:tabLst>
                <a:tab pos="495300" algn="l"/>
              </a:tabLst>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95300" algn="l"/>
              </a:tabLst>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95300" algn="l"/>
              </a:tabLst>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95300" algn="l"/>
              </a:tabLst>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95300" algn="l"/>
              </a:tabLst>
              <a:defRPr sz="103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3321" name="Rectangle 242">
            <a:extLst>
              <a:ext uri="{FF2B5EF4-FFF2-40B4-BE49-F238E27FC236}">
                <a16:creationId xmlns:a16="http://schemas.microsoft.com/office/drawing/2014/main" id="{77E0B065-FB59-8F46-AD04-14EDCCB134CE}"/>
              </a:ext>
            </a:extLst>
          </p:cNvPr>
          <p:cNvSpPr>
            <a:spLocks noChangeArrowheads="1"/>
          </p:cNvSpPr>
          <p:nvPr/>
        </p:nvSpPr>
        <p:spPr bwMode="auto">
          <a:xfrm>
            <a:off x="1317878" y="22512759"/>
            <a:ext cx="14654440" cy="94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marL="457200" lvl="0" indent="-457200">
              <a:buFont typeface="Arial" panose="020B0604020202020204" pitchFamily="34" charset="0"/>
              <a:buChar char="•"/>
            </a:pPr>
            <a:r>
              <a:rPr lang="en-US" sz="5100" dirty="0"/>
              <a:t>Assisted in new student registration, orientations, assessments, and student intake </a:t>
            </a:r>
          </a:p>
          <a:p>
            <a:pPr marL="457200" lvl="0" indent="-457200">
              <a:buFont typeface="Arial" panose="020B0604020202020204" pitchFamily="34" charset="0"/>
              <a:buChar char="•"/>
            </a:pPr>
            <a:r>
              <a:rPr lang="en-US" sz="5100" dirty="0"/>
              <a:t>Held several ESL healthcare workshops </a:t>
            </a:r>
          </a:p>
          <a:p>
            <a:pPr marL="457200" lvl="0" indent="-457200">
              <a:buFont typeface="Arial" panose="020B0604020202020204" pitchFamily="34" charset="0"/>
              <a:buChar char="•"/>
            </a:pPr>
            <a:r>
              <a:rPr lang="en-US" sz="5100" dirty="0"/>
              <a:t>Created a glossary of useful medical and dental terms </a:t>
            </a:r>
          </a:p>
          <a:p>
            <a:pPr marL="457200" lvl="0" indent="-457200">
              <a:buFont typeface="Arial" panose="020B0604020202020204" pitchFamily="34" charset="0"/>
              <a:buChar char="•"/>
            </a:pPr>
            <a:r>
              <a:rPr lang="en-US" sz="5100" dirty="0"/>
              <a:t>Gathered and compiled local medical and dental clinics and resources </a:t>
            </a:r>
          </a:p>
          <a:p>
            <a:pPr marL="457200" lvl="0" indent="-457200">
              <a:buFont typeface="Arial" panose="020B0604020202020204" pitchFamily="34" charset="0"/>
              <a:buChar char="•"/>
            </a:pPr>
            <a:r>
              <a:rPr lang="en-US" sz="5100" dirty="0"/>
              <a:t>Distributed dental supplies </a:t>
            </a:r>
          </a:p>
          <a:p>
            <a:pPr marL="457200" lvl="0" indent="-457200">
              <a:buFont typeface="Arial" panose="020B0604020202020204" pitchFamily="34" charset="0"/>
              <a:buChar char="•"/>
            </a:pPr>
            <a:r>
              <a:rPr lang="en-US" sz="5100" dirty="0"/>
              <a:t>Participated in the Expungement Clinic and Community Resource Fair in North Philadelphia and promoted oral health to the local community. </a:t>
            </a:r>
          </a:p>
        </p:txBody>
      </p:sp>
      <p:sp>
        <p:nvSpPr>
          <p:cNvPr id="13322" name="Text Box 120">
            <a:extLst>
              <a:ext uri="{FF2B5EF4-FFF2-40B4-BE49-F238E27FC236}">
                <a16:creationId xmlns:a16="http://schemas.microsoft.com/office/drawing/2014/main" id="{46426603-BDCF-3C41-98F7-9B764A952E33}"/>
              </a:ext>
            </a:extLst>
          </p:cNvPr>
          <p:cNvSpPr txBox="1">
            <a:spLocks noChangeArrowheads="1"/>
          </p:cNvSpPr>
          <p:nvPr/>
        </p:nvSpPr>
        <p:spPr bwMode="auto">
          <a:xfrm>
            <a:off x="5835629" y="21004378"/>
            <a:ext cx="74286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702175">
              <a:spcBef>
                <a:spcPct val="20000"/>
              </a:spcBef>
              <a:buChar char="•"/>
              <a:defRPr sz="16500">
                <a:solidFill>
                  <a:schemeClr val="tx1"/>
                </a:solidFill>
                <a:latin typeface="Arial" panose="020B0604020202020204" pitchFamily="34" charset="0"/>
              </a:defRPr>
            </a:lvl1pPr>
            <a:lvl2pPr marL="742950" indent="-285750" defTabSz="4702175">
              <a:spcBef>
                <a:spcPct val="20000"/>
              </a:spcBef>
              <a:buChar char="–"/>
              <a:defRPr sz="14400">
                <a:solidFill>
                  <a:schemeClr val="tx1"/>
                </a:solidFill>
                <a:latin typeface="Arial" panose="020B0604020202020204" pitchFamily="34" charset="0"/>
              </a:defRPr>
            </a:lvl2pPr>
            <a:lvl3pPr marL="1143000" indent="-228600" defTabSz="4702175">
              <a:spcBef>
                <a:spcPct val="20000"/>
              </a:spcBef>
              <a:buChar char="•"/>
              <a:defRPr sz="12300">
                <a:solidFill>
                  <a:schemeClr val="tx1"/>
                </a:solidFill>
                <a:latin typeface="Arial" panose="020B0604020202020204" pitchFamily="34" charset="0"/>
              </a:defRPr>
            </a:lvl3pPr>
            <a:lvl4pPr marL="1600200" indent="-228600" defTabSz="4702175">
              <a:spcBef>
                <a:spcPct val="20000"/>
              </a:spcBef>
              <a:buChar char="–"/>
              <a:defRPr sz="10300">
                <a:solidFill>
                  <a:schemeClr val="tx1"/>
                </a:solidFill>
                <a:latin typeface="Arial" panose="020B0604020202020204" pitchFamily="34" charset="0"/>
              </a:defRPr>
            </a:lvl4pPr>
            <a:lvl5pPr marL="2057400" indent="-228600" defTabSz="4702175">
              <a:spcBef>
                <a:spcPct val="20000"/>
              </a:spcBef>
              <a:buChar char="»"/>
              <a:defRPr sz="10300">
                <a:solidFill>
                  <a:schemeClr val="tx1"/>
                </a:solidFill>
                <a:latin typeface="Arial" panose="020B0604020202020204" pitchFamily="34" charset="0"/>
              </a:defRPr>
            </a:lvl5pPr>
            <a:lvl6pPr marL="25146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chemeClr val="bg1"/>
                </a:solidFill>
              </a:rPr>
              <a:t>TEAM’S EXPERIENCE</a:t>
            </a:r>
          </a:p>
        </p:txBody>
      </p:sp>
      <p:pic>
        <p:nvPicPr>
          <p:cNvPr id="13323" name="Picture 2">
            <a:extLst>
              <a:ext uri="{FF2B5EF4-FFF2-40B4-BE49-F238E27FC236}">
                <a16:creationId xmlns:a16="http://schemas.microsoft.com/office/drawing/2014/main" id="{4873616F-AF08-0542-9EC5-D0B811FD808E}"/>
              </a:ext>
            </a:extLst>
          </p:cNvPr>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15" y="288293"/>
            <a:ext cx="103965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8F5AB029-1434-7E4D-8713-772CAF374328}"/>
              </a:ext>
            </a:extLst>
          </p:cNvPr>
          <p:cNvSpPr/>
          <p:nvPr/>
        </p:nvSpPr>
        <p:spPr>
          <a:xfrm>
            <a:off x="12853988" y="1056928"/>
            <a:ext cx="25550812" cy="55902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ln w="0"/>
              <a:solidFill>
                <a:schemeClr val="accent6">
                  <a:lumMod val="60000"/>
                  <a:lumOff val="40000"/>
                </a:schemeClr>
              </a:solidFill>
              <a:effectLst>
                <a:outerShdw blurRad="38100" dist="19050" dir="2700000" algn="tl" rotWithShape="0">
                  <a:schemeClr val="dk1">
                    <a:alpha val="40000"/>
                  </a:schemeClr>
                </a:outerShdw>
              </a:effectLst>
            </a:endParaRPr>
          </a:p>
        </p:txBody>
      </p:sp>
      <p:sp>
        <p:nvSpPr>
          <p:cNvPr id="13325" name="TextBox 33">
            <a:extLst>
              <a:ext uri="{FF2B5EF4-FFF2-40B4-BE49-F238E27FC236}">
                <a16:creationId xmlns:a16="http://schemas.microsoft.com/office/drawing/2014/main" id="{7CD23BC6-8826-C74D-AF58-01A7997336E7}"/>
              </a:ext>
            </a:extLst>
          </p:cNvPr>
          <p:cNvSpPr txBox="1">
            <a:spLocks noChangeArrowheads="1"/>
          </p:cNvSpPr>
          <p:nvPr/>
        </p:nvSpPr>
        <p:spPr bwMode="auto">
          <a:xfrm>
            <a:off x="14650100" y="2617548"/>
            <a:ext cx="21780664"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300">
                <a:solidFill>
                  <a:schemeClr val="tx1"/>
                </a:solidFill>
                <a:latin typeface="Arial" panose="020B0604020202020204" pitchFamily="34" charset="0"/>
              </a:defRPr>
            </a:lvl1pPr>
            <a:lvl2pPr marL="742950" indent="-285750">
              <a:defRPr sz="9300">
                <a:solidFill>
                  <a:schemeClr val="tx1"/>
                </a:solidFill>
                <a:latin typeface="Arial" panose="020B0604020202020204" pitchFamily="34" charset="0"/>
              </a:defRPr>
            </a:lvl2pPr>
            <a:lvl3pPr marL="1143000" indent="-228600">
              <a:defRPr sz="9300">
                <a:solidFill>
                  <a:schemeClr val="tx1"/>
                </a:solidFill>
                <a:latin typeface="Arial" panose="020B0604020202020204" pitchFamily="34" charset="0"/>
              </a:defRPr>
            </a:lvl3pPr>
            <a:lvl4pPr marL="1600200" indent="-228600">
              <a:defRPr sz="9300">
                <a:solidFill>
                  <a:schemeClr val="tx1"/>
                </a:solidFill>
                <a:latin typeface="Arial" panose="020B0604020202020204" pitchFamily="34" charset="0"/>
              </a:defRPr>
            </a:lvl4pPr>
            <a:lvl5pPr marL="2057400" indent="-228600">
              <a:defRPr sz="9300">
                <a:solidFill>
                  <a:schemeClr val="tx1"/>
                </a:solidFill>
                <a:latin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Arial" panose="020B0604020202020204" pitchFamily="34" charset="0"/>
              </a:defRPr>
            </a:lvl9pPr>
          </a:lstStyle>
          <a:p>
            <a:pPr>
              <a:spcBef>
                <a:spcPts val="300"/>
              </a:spcBef>
            </a:pP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Student Interns: </a:t>
            </a:r>
            <a:r>
              <a:rPr lang="en-US" alt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Qinyuan</a:t>
            </a: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Chen, University of Pennsylvania, School of Dental Medicine; Maggie Lauderdale, University of Pennsylvania, School of Nursing</a:t>
            </a:r>
          </a:p>
          <a:p>
            <a:pPr>
              <a:spcBef>
                <a:spcPts val="300"/>
              </a:spcBef>
            </a:pP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Academic Preceptors: Joan I. </a:t>
            </a:r>
            <a:r>
              <a:rPr lang="en-US" alt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Gluch</a:t>
            </a: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PhD, RDH, PHDHP, University of Pennsylvania, School of Dental Medicine; </a:t>
            </a:r>
            <a:r>
              <a:rPr lang="en-US" altLang="en-US" sz="36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Ann L. O’Sullivan</a:t>
            </a: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PhD, FAAN, CRNP, University of Pennsylvania, School of Nursing </a:t>
            </a:r>
          </a:p>
          <a:p>
            <a:pPr>
              <a:spcBef>
                <a:spcPts val="300"/>
              </a:spcBef>
            </a:pPr>
            <a:r>
              <a:rPr lang="en-US" alt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Community preceptor: Mercy Howard, BA, Volunteer Manager, Beyond Literacy</a:t>
            </a:r>
          </a:p>
        </p:txBody>
      </p:sp>
      <p:sp>
        <p:nvSpPr>
          <p:cNvPr id="13326" name="TextBox 4">
            <a:extLst>
              <a:ext uri="{FF2B5EF4-FFF2-40B4-BE49-F238E27FC236}">
                <a16:creationId xmlns:a16="http://schemas.microsoft.com/office/drawing/2014/main" id="{3256987F-E96F-C446-8089-8454BE9FF6E2}"/>
              </a:ext>
            </a:extLst>
          </p:cNvPr>
          <p:cNvSpPr txBox="1">
            <a:spLocks noChangeArrowheads="1"/>
          </p:cNvSpPr>
          <p:nvPr/>
        </p:nvSpPr>
        <p:spPr bwMode="auto">
          <a:xfrm>
            <a:off x="16790723" y="1306410"/>
            <a:ext cx="16086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300">
                <a:solidFill>
                  <a:schemeClr val="tx1"/>
                </a:solidFill>
                <a:latin typeface="Arial" panose="020B0604020202020204" pitchFamily="34" charset="0"/>
              </a:defRPr>
            </a:lvl1pPr>
            <a:lvl2pPr marL="742950" indent="-285750">
              <a:defRPr sz="9300">
                <a:solidFill>
                  <a:schemeClr val="tx1"/>
                </a:solidFill>
                <a:latin typeface="Arial" panose="020B0604020202020204" pitchFamily="34" charset="0"/>
              </a:defRPr>
            </a:lvl2pPr>
            <a:lvl3pPr marL="1143000" indent="-228600">
              <a:defRPr sz="9300">
                <a:solidFill>
                  <a:schemeClr val="tx1"/>
                </a:solidFill>
                <a:latin typeface="Arial" panose="020B0604020202020204" pitchFamily="34" charset="0"/>
              </a:defRPr>
            </a:lvl3pPr>
            <a:lvl4pPr marL="1600200" indent="-228600">
              <a:defRPr sz="9300">
                <a:solidFill>
                  <a:schemeClr val="tx1"/>
                </a:solidFill>
                <a:latin typeface="Arial" panose="020B0604020202020204" pitchFamily="34" charset="0"/>
              </a:defRPr>
            </a:lvl4pPr>
            <a:lvl5pPr marL="2057400" indent="-228600">
              <a:defRPr sz="9300">
                <a:solidFill>
                  <a:schemeClr val="tx1"/>
                </a:solidFill>
                <a:latin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Arial" panose="020B0604020202020204" pitchFamily="34" charset="0"/>
              </a:defRPr>
            </a:lvl9pPr>
          </a:lstStyle>
          <a:p>
            <a:pPr algn="ctr"/>
            <a:r>
              <a:rPr lang="en-US" altLang="en-US" sz="6000" dirty="0">
                <a:ln w="0"/>
                <a:effectLst>
                  <a:outerShdw blurRad="38100" dist="19050" dir="2700000" algn="tl" rotWithShape="0">
                    <a:schemeClr val="dk1">
                      <a:alpha val="40000"/>
                    </a:schemeClr>
                  </a:outerShdw>
                </a:effectLst>
              </a:rPr>
              <a:t>Addressing Gaps in Health Literacy</a:t>
            </a:r>
          </a:p>
        </p:txBody>
      </p:sp>
      <p:cxnSp>
        <p:nvCxnSpPr>
          <p:cNvPr id="13327" name="Straight Connector 7">
            <a:extLst>
              <a:ext uri="{FF2B5EF4-FFF2-40B4-BE49-F238E27FC236}">
                <a16:creationId xmlns:a16="http://schemas.microsoft.com/office/drawing/2014/main" id="{3BD223CA-BD78-A24A-8F31-0A973BC3C6B7}"/>
              </a:ext>
            </a:extLst>
          </p:cNvPr>
          <p:cNvCxnSpPr>
            <a:cxnSpLocks noChangeShapeType="1"/>
          </p:cNvCxnSpPr>
          <p:nvPr/>
        </p:nvCxnSpPr>
        <p:spPr bwMode="auto">
          <a:xfrm>
            <a:off x="1125767" y="8080458"/>
            <a:ext cx="36045775" cy="98425"/>
          </a:xfrm>
          <a:prstGeom prst="line">
            <a:avLst/>
          </a:prstGeom>
          <a:noFill/>
          <a:ln w="76200" algn="ctr">
            <a:solidFill>
              <a:srgbClr val="650360"/>
            </a:solidFill>
            <a:round/>
            <a:headEnd/>
            <a:tailEnd/>
          </a:ln>
          <a:extLst>
            <a:ext uri="{909E8E84-426E-40DD-AFC4-6F175D3DCCD1}">
              <a14:hiddenFill xmlns:a14="http://schemas.microsoft.com/office/drawing/2010/main">
                <a:noFill/>
              </a14:hiddenFill>
            </a:ext>
          </a:extLst>
        </p:spPr>
      </p:cxnSp>
      <p:sp>
        <p:nvSpPr>
          <p:cNvPr id="13328" name="Rectangle 8">
            <a:extLst>
              <a:ext uri="{FF2B5EF4-FFF2-40B4-BE49-F238E27FC236}">
                <a16:creationId xmlns:a16="http://schemas.microsoft.com/office/drawing/2014/main" id="{BC975B57-4110-5B45-8DAE-01DBC7C6A775}"/>
              </a:ext>
            </a:extLst>
          </p:cNvPr>
          <p:cNvSpPr>
            <a:spLocks noChangeArrowheads="1"/>
          </p:cNvSpPr>
          <p:nvPr/>
        </p:nvSpPr>
        <p:spPr bwMode="auto">
          <a:xfrm>
            <a:off x="1524617" y="10927293"/>
            <a:ext cx="3524807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300">
                <a:solidFill>
                  <a:schemeClr val="tx1"/>
                </a:solidFill>
                <a:latin typeface="Arial" panose="020B0604020202020204" pitchFamily="34" charset="0"/>
              </a:defRPr>
            </a:lvl1pPr>
            <a:lvl2pPr marL="742950" indent="-285750">
              <a:defRPr sz="9300">
                <a:solidFill>
                  <a:schemeClr val="tx1"/>
                </a:solidFill>
                <a:latin typeface="Arial" panose="020B0604020202020204" pitchFamily="34" charset="0"/>
              </a:defRPr>
            </a:lvl2pPr>
            <a:lvl3pPr marL="1143000" indent="-228600">
              <a:defRPr sz="9300">
                <a:solidFill>
                  <a:schemeClr val="tx1"/>
                </a:solidFill>
                <a:latin typeface="Arial" panose="020B0604020202020204" pitchFamily="34" charset="0"/>
              </a:defRPr>
            </a:lvl3pPr>
            <a:lvl4pPr marL="1600200" indent="-228600">
              <a:defRPr sz="9300">
                <a:solidFill>
                  <a:schemeClr val="tx1"/>
                </a:solidFill>
                <a:latin typeface="Arial" panose="020B0604020202020204" pitchFamily="34" charset="0"/>
              </a:defRPr>
            </a:lvl4pPr>
            <a:lvl5pPr marL="2057400" indent="-228600">
              <a:defRPr sz="9300">
                <a:solidFill>
                  <a:schemeClr val="tx1"/>
                </a:solidFill>
                <a:latin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Arial" panose="020B0604020202020204" pitchFamily="34" charset="0"/>
              </a:defRPr>
            </a:lvl9pPr>
          </a:lstStyle>
          <a:p>
            <a:r>
              <a:rPr lang="en-US" sz="4800" b="1" dirty="0"/>
              <a:t>Beyond Literacy (</a:t>
            </a:r>
            <a:r>
              <a:rPr lang="en-US" sz="4800" b="1" dirty="0" err="1"/>
              <a:t>BeLit</a:t>
            </a:r>
            <a:r>
              <a:rPr lang="en-US" sz="4800" b="1" dirty="0"/>
              <a:t>) </a:t>
            </a:r>
            <a:r>
              <a:rPr lang="en-US" sz="4800" dirty="0"/>
              <a:t>was launched in 2021 by uniting two organizations, Center for Literacy (CFL) and Community Learning Center (CLC). It is the largest literacy organization in Philadelphia with three campuses located in North Philly, West Philly and Center City. Each offers five free programs: Adult Education, English Language Proficiency, Family Literacy, Digital Literacy, and Workforce Development. </a:t>
            </a:r>
            <a:br>
              <a:rPr lang="en-US" sz="2800" dirty="0"/>
            </a:br>
            <a:endParaRPr lang="en-US" altLang="en-US" sz="2800" dirty="0">
              <a:cs typeface="Arial" panose="020B0604020202020204" pitchFamily="34" charset="0"/>
            </a:endParaRPr>
          </a:p>
        </p:txBody>
      </p:sp>
      <p:sp>
        <p:nvSpPr>
          <p:cNvPr id="13330" name="Rectangle 121">
            <a:extLst>
              <a:ext uri="{FF2B5EF4-FFF2-40B4-BE49-F238E27FC236}">
                <a16:creationId xmlns:a16="http://schemas.microsoft.com/office/drawing/2014/main" id="{3BC5191A-86B9-1745-BC81-0A52439DBC35}"/>
              </a:ext>
            </a:extLst>
          </p:cNvPr>
          <p:cNvSpPr>
            <a:spLocks noChangeArrowheads="1"/>
          </p:cNvSpPr>
          <p:nvPr/>
        </p:nvSpPr>
        <p:spPr bwMode="auto">
          <a:xfrm>
            <a:off x="1182688" y="22431114"/>
            <a:ext cx="14924820" cy="9830950"/>
          </a:xfrm>
          <a:prstGeom prst="rect">
            <a:avLst/>
          </a:prstGeom>
          <a:noFill/>
          <a:ln w="76200">
            <a:solidFill>
              <a:srgbClr val="008A5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32" name="Rectangle 121">
            <a:extLst>
              <a:ext uri="{FF2B5EF4-FFF2-40B4-BE49-F238E27FC236}">
                <a16:creationId xmlns:a16="http://schemas.microsoft.com/office/drawing/2014/main" id="{2FEB24C9-49F2-C946-BF51-D0626BECEBB0}"/>
              </a:ext>
            </a:extLst>
          </p:cNvPr>
          <p:cNvSpPr>
            <a:spLocks noChangeArrowheads="1"/>
          </p:cNvSpPr>
          <p:nvPr/>
        </p:nvSpPr>
        <p:spPr bwMode="auto">
          <a:xfrm>
            <a:off x="2072420" y="36383759"/>
            <a:ext cx="34909800" cy="6753041"/>
          </a:xfrm>
          <a:prstGeom prst="rect">
            <a:avLst/>
          </a:prstGeom>
          <a:noFill/>
          <a:ln w="76200">
            <a:solidFill>
              <a:srgbClr val="008A5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13333" name="Rectangle 11">
            <a:extLst>
              <a:ext uri="{FF2B5EF4-FFF2-40B4-BE49-F238E27FC236}">
                <a16:creationId xmlns:a16="http://schemas.microsoft.com/office/drawing/2014/main" id="{DC993D54-57A2-9F42-BB76-770B64130D3E}"/>
              </a:ext>
            </a:extLst>
          </p:cNvPr>
          <p:cNvSpPr>
            <a:spLocks noChangeArrowheads="1"/>
          </p:cNvSpPr>
          <p:nvPr/>
        </p:nvSpPr>
        <p:spPr bwMode="auto">
          <a:xfrm>
            <a:off x="2355895" y="36436966"/>
            <a:ext cx="33453117" cy="923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300">
                <a:solidFill>
                  <a:schemeClr val="tx1"/>
                </a:solidFill>
                <a:latin typeface="Arial" panose="020B0604020202020204" pitchFamily="34" charset="0"/>
              </a:defRPr>
            </a:lvl1pPr>
            <a:lvl2pPr marL="1028700">
              <a:defRPr sz="9300">
                <a:solidFill>
                  <a:schemeClr val="tx1"/>
                </a:solidFill>
                <a:latin typeface="Arial" panose="020B0604020202020204" pitchFamily="34" charset="0"/>
              </a:defRPr>
            </a:lvl2pPr>
            <a:lvl3pPr marL="1143000" indent="-228600">
              <a:defRPr sz="9300">
                <a:solidFill>
                  <a:schemeClr val="tx1"/>
                </a:solidFill>
                <a:latin typeface="Arial" panose="020B0604020202020204" pitchFamily="34" charset="0"/>
              </a:defRPr>
            </a:lvl3pPr>
            <a:lvl4pPr marL="1600200" indent="-228600">
              <a:defRPr sz="9300">
                <a:solidFill>
                  <a:schemeClr val="tx1"/>
                </a:solidFill>
                <a:latin typeface="Arial" panose="020B0604020202020204" pitchFamily="34" charset="0"/>
              </a:defRPr>
            </a:lvl4pPr>
            <a:lvl5pPr marL="2057400" indent="-228600">
              <a:defRPr sz="9300">
                <a:solidFill>
                  <a:schemeClr val="tx1"/>
                </a:solidFill>
                <a:latin typeface="Arial" panose="020B0604020202020204" pitchFamily="34" charset="0"/>
              </a:defRPr>
            </a:lvl5pPr>
            <a:lvl6pPr marL="2514600" indent="-228600" eaLnBrk="0" fontAlgn="base" hangingPunct="0">
              <a:spcBef>
                <a:spcPct val="0"/>
              </a:spcBef>
              <a:spcAft>
                <a:spcPct val="0"/>
              </a:spcAft>
              <a:defRPr sz="9300">
                <a:solidFill>
                  <a:schemeClr val="tx1"/>
                </a:solidFill>
                <a:latin typeface="Arial" panose="020B0604020202020204" pitchFamily="34" charset="0"/>
              </a:defRPr>
            </a:lvl6pPr>
            <a:lvl7pPr marL="2971800" indent="-228600" eaLnBrk="0" fontAlgn="base" hangingPunct="0">
              <a:spcBef>
                <a:spcPct val="0"/>
              </a:spcBef>
              <a:spcAft>
                <a:spcPct val="0"/>
              </a:spcAft>
              <a:defRPr sz="9300">
                <a:solidFill>
                  <a:schemeClr val="tx1"/>
                </a:solidFill>
                <a:latin typeface="Arial" panose="020B0604020202020204" pitchFamily="34" charset="0"/>
              </a:defRPr>
            </a:lvl7pPr>
            <a:lvl8pPr marL="3429000" indent="-228600" eaLnBrk="0" fontAlgn="base" hangingPunct="0">
              <a:spcBef>
                <a:spcPct val="0"/>
              </a:spcBef>
              <a:spcAft>
                <a:spcPct val="0"/>
              </a:spcAft>
              <a:defRPr sz="9300">
                <a:solidFill>
                  <a:schemeClr val="tx1"/>
                </a:solidFill>
                <a:latin typeface="Arial" panose="020B0604020202020204" pitchFamily="34" charset="0"/>
              </a:defRPr>
            </a:lvl8pPr>
            <a:lvl9pPr marL="3886200" indent="-228600" eaLnBrk="0" fontAlgn="base" hangingPunct="0">
              <a:spcBef>
                <a:spcPct val="0"/>
              </a:spcBef>
              <a:spcAft>
                <a:spcPct val="0"/>
              </a:spcAft>
              <a:defRPr sz="9300">
                <a:solidFill>
                  <a:schemeClr val="tx1"/>
                </a:solidFill>
                <a:latin typeface="Arial" panose="020B0604020202020204" pitchFamily="34" charset="0"/>
              </a:defRPr>
            </a:lvl9pPr>
          </a:lstStyle>
          <a:p>
            <a:pPr marL="571500" indent="-571500">
              <a:buFont typeface="Arial" panose="020B0604020202020204" pitchFamily="34" charset="0"/>
              <a:buChar char="•"/>
            </a:pPr>
            <a:r>
              <a:rPr lang="en-US" sz="4800" dirty="0"/>
              <a:t>Through education, </a:t>
            </a:r>
            <a:r>
              <a:rPr lang="en-US" sz="4800" dirty="0" err="1"/>
              <a:t>BeLit</a:t>
            </a:r>
            <a:r>
              <a:rPr lang="en-US" sz="4800" dirty="0"/>
              <a:t> helps people live better, break poverty, find better jobs, obtain a high school degree and pursue higher level education.</a:t>
            </a:r>
          </a:p>
          <a:p>
            <a:pPr marL="571500" indent="-571500">
              <a:buFont typeface="Arial" panose="020B0604020202020204" pitchFamily="34" charset="0"/>
              <a:buChar char="•"/>
            </a:pPr>
            <a:r>
              <a:rPr lang="en-US" sz="4800" dirty="0"/>
              <a:t>Beyond literacy empowers people to make better futures for themselves through providing not only education, but self confidence and motivation.</a:t>
            </a:r>
          </a:p>
          <a:p>
            <a:pPr marL="571500" indent="-571500">
              <a:buFont typeface="Arial" panose="020B0604020202020204" pitchFamily="34" charset="0"/>
              <a:buChar char="•"/>
            </a:pPr>
            <a:r>
              <a:rPr lang="en-US" sz="4800" dirty="0"/>
              <a:t>Working with people who either do not speak English well or do not have a good grasp on medical vocabulary challenged our understanding of healthcare to take the complex words and concepts reduce to the basics of the English language. </a:t>
            </a:r>
          </a:p>
          <a:p>
            <a:pPr marL="571500" indent="-571500">
              <a:buFont typeface="Arial" panose="020B0604020202020204" pitchFamily="34" charset="0"/>
              <a:buChar char="•"/>
            </a:pPr>
            <a:r>
              <a:rPr lang="en-US" sz="4800" dirty="0"/>
              <a:t>Saw how much language and education barriers can impact different aspects of people’s lives, especially in getting proper health care. </a:t>
            </a:r>
            <a:endParaRPr lang="en-US" sz="3600" dirty="0"/>
          </a:p>
          <a:p>
            <a:br>
              <a:rPr lang="en-US" sz="3600" dirty="0"/>
            </a:br>
            <a:endParaRPr lang="en-US" sz="3600" dirty="0"/>
          </a:p>
          <a:p>
            <a:br>
              <a:rPr lang="en-US" sz="3600" dirty="0"/>
            </a:br>
            <a:endParaRPr lang="en-US" sz="3600" dirty="0"/>
          </a:p>
          <a:p>
            <a:endParaRPr lang="en-US" altLang="en-US" sz="1800" dirty="0"/>
          </a:p>
        </p:txBody>
      </p:sp>
      <p:sp>
        <p:nvSpPr>
          <p:cNvPr id="13334" name="Text Box 120">
            <a:extLst>
              <a:ext uri="{FF2B5EF4-FFF2-40B4-BE49-F238E27FC236}">
                <a16:creationId xmlns:a16="http://schemas.microsoft.com/office/drawing/2014/main" id="{4FC32BE1-0CAF-344B-B293-E0A9AE3A1BB5}"/>
              </a:ext>
            </a:extLst>
          </p:cNvPr>
          <p:cNvSpPr txBox="1">
            <a:spLocks noChangeArrowheads="1"/>
          </p:cNvSpPr>
          <p:nvPr/>
        </p:nvSpPr>
        <p:spPr bwMode="auto">
          <a:xfrm>
            <a:off x="4481251" y="34902622"/>
            <a:ext cx="46085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702175">
              <a:spcBef>
                <a:spcPct val="20000"/>
              </a:spcBef>
              <a:buChar char="•"/>
              <a:defRPr sz="16500">
                <a:solidFill>
                  <a:schemeClr val="tx1"/>
                </a:solidFill>
                <a:latin typeface="Arial" panose="020B0604020202020204" pitchFamily="34" charset="0"/>
              </a:defRPr>
            </a:lvl1pPr>
            <a:lvl2pPr marL="742950" indent="-285750" defTabSz="4702175">
              <a:spcBef>
                <a:spcPct val="20000"/>
              </a:spcBef>
              <a:buChar char="–"/>
              <a:defRPr sz="14400">
                <a:solidFill>
                  <a:schemeClr val="tx1"/>
                </a:solidFill>
                <a:latin typeface="Arial" panose="020B0604020202020204" pitchFamily="34" charset="0"/>
              </a:defRPr>
            </a:lvl2pPr>
            <a:lvl3pPr marL="1143000" indent="-228600" defTabSz="4702175">
              <a:spcBef>
                <a:spcPct val="20000"/>
              </a:spcBef>
              <a:buChar char="•"/>
              <a:defRPr sz="12300">
                <a:solidFill>
                  <a:schemeClr val="tx1"/>
                </a:solidFill>
                <a:latin typeface="Arial" panose="020B0604020202020204" pitchFamily="34" charset="0"/>
              </a:defRPr>
            </a:lvl3pPr>
            <a:lvl4pPr marL="1600200" indent="-228600" defTabSz="4702175">
              <a:spcBef>
                <a:spcPct val="20000"/>
              </a:spcBef>
              <a:buChar char="–"/>
              <a:defRPr sz="10300">
                <a:solidFill>
                  <a:schemeClr val="tx1"/>
                </a:solidFill>
                <a:latin typeface="Arial" panose="020B0604020202020204" pitchFamily="34" charset="0"/>
              </a:defRPr>
            </a:lvl4pPr>
            <a:lvl5pPr marL="2057400" indent="-228600" defTabSz="4702175">
              <a:spcBef>
                <a:spcPct val="20000"/>
              </a:spcBef>
              <a:buChar char="»"/>
              <a:defRPr sz="10300">
                <a:solidFill>
                  <a:schemeClr val="tx1"/>
                </a:solidFill>
                <a:latin typeface="Arial" panose="020B0604020202020204" pitchFamily="34" charset="0"/>
              </a:defRPr>
            </a:lvl5pPr>
            <a:lvl6pPr marL="25146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chemeClr val="bg1"/>
                </a:solidFill>
              </a:rPr>
              <a:t>REFLECTION</a:t>
            </a:r>
          </a:p>
        </p:txBody>
      </p:sp>
      <p:sp>
        <p:nvSpPr>
          <p:cNvPr id="13335" name="Rectangle 121">
            <a:extLst>
              <a:ext uri="{FF2B5EF4-FFF2-40B4-BE49-F238E27FC236}">
                <a16:creationId xmlns:a16="http://schemas.microsoft.com/office/drawing/2014/main" id="{AAB8503B-E613-214D-B35E-7920F4C21DB0}"/>
              </a:ext>
            </a:extLst>
          </p:cNvPr>
          <p:cNvSpPr>
            <a:spLocks noChangeArrowheads="1"/>
          </p:cNvSpPr>
          <p:nvPr/>
        </p:nvSpPr>
        <p:spPr bwMode="auto">
          <a:xfrm>
            <a:off x="16647269" y="23217967"/>
            <a:ext cx="20334951" cy="6430687"/>
          </a:xfrm>
          <a:prstGeom prst="rect">
            <a:avLst/>
          </a:prstGeom>
          <a:noFill/>
          <a:ln w="76200">
            <a:solidFill>
              <a:srgbClr val="008A5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27" name="Rectangle 119">
            <a:extLst>
              <a:ext uri="{FF2B5EF4-FFF2-40B4-BE49-F238E27FC236}">
                <a16:creationId xmlns:a16="http://schemas.microsoft.com/office/drawing/2014/main" id="{87B99637-8408-3846-9624-ADD82108351E}"/>
              </a:ext>
            </a:extLst>
          </p:cNvPr>
          <p:cNvSpPr>
            <a:spLocks noChangeArrowheads="1"/>
          </p:cNvSpPr>
          <p:nvPr/>
        </p:nvSpPr>
        <p:spPr bwMode="auto">
          <a:xfrm>
            <a:off x="14757522" y="14189423"/>
            <a:ext cx="8707438" cy="1550987"/>
          </a:xfrm>
          <a:prstGeom prst="rect">
            <a:avLst/>
          </a:prstGeom>
          <a:solidFill>
            <a:srgbClr val="008A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sp>
        <p:nvSpPr>
          <p:cNvPr id="28" name="Text Box 120">
            <a:extLst>
              <a:ext uri="{FF2B5EF4-FFF2-40B4-BE49-F238E27FC236}">
                <a16:creationId xmlns:a16="http://schemas.microsoft.com/office/drawing/2014/main" id="{C5393AD9-B0ED-E84D-952E-88A5F0641343}"/>
              </a:ext>
            </a:extLst>
          </p:cNvPr>
          <p:cNvSpPr txBox="1">
            <a:spLocks noChangeArrowheads="1"/>
          </p:cNvSpPr>
          <p:nvPr/>
        </p:nvSpPr>
        <p:spPr bwMode="auto">
          <a:xfrm>
            <a:off x="14729270" y="14552531"/>
            <a:ext cx="8763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702175">
              <a:spcBef>
                <a:spcPct val="20000"/>
              </a:spcBef>
              <a:buChar char="•"/>
              <a:defRPr sz="16500">
                <a:solidFill>
                  <a:schemeClr val="tx1"/>
                </a:solidFill>
                <a:latin typeface="Arial" panose="020B0604020202020204" pitchFamily="34" charset="0"/>
              </a:defRPr>
            </a:lvl1pPr>
            <a:lvl2pPr marL="742950" indent="-285750" defTabSz="4702175">
              <a:spcBef>
                <a:spcPct val="20000"/>
              </a:spcBef>
              <a:buChar char="–"/>
              <a:defRPr sz="14400">
                <a:solidFill>
                  <a:schemeClr val="tx1"/>
                </a:solidFill>
                <a:latin typeface="Arial" panose="020B0604020202020204" pitchFamily="34" charset="0"/>
              </a:defRPr>
            </a:lvl2pPr>
            <a:lvl3pPr marL="1143000" indent="-228600" defTabSz="4702175">
              <a:spcBef>
                <a:spcPct val="20000"/>
              </a:spcBef>
              <a:buChar char="•"/>
              <a:defRPr sz="12300">
                <a:solidFill>
                  <a:schemeClr val="tx1"/>
                </a:solidFill>
                <a:latin typeface="Arial" panose="020B0604020202020204" pitchFamily="34" charset="0"/>
              </a:defRPr>
            </a:lvl3pPr>
            <a:lvl4pPr marL="1600200" indent="-228600" defTabSz="4702175">
              <a:spcBef>
                <a:spcPct val="20000"/>
              </a:spcBef>
              <a:buChar char="–"/>
              <a:defRPr sz="10300">
                <a:solidFill>
                  <a:schemeClr val="tx1"/>
                </a:solidFill>
                <a:latin typeface="Arial" panose="020B0604020202020204" pitchFamily="34" charset="0"/>
              </a:defRPr>
            </a:lvl4pPr>
            <a:lvl5pPr marL="2057400" indent="-228600" defTabSz="4702175">
              <a:spcBef>
                <a:spcPct val="20000"/>
              </a:spcBef>
              <a:buChar char="»"/>
              <a:defRPr sz="10300">
                <a:solidFill>
                  <a:schemeClr val="tx1"/>
                </a:solidFill>
                <a:latin typeface="Arial" panose="020B0604020202020204" pitchFamily="34" charset="0"/>
              </a:defRPr>
            </a:lvl5pPr>
            <a:lvl6pPr marL="25146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4702175" eaLnBrk="0" fontAlgn="base" hangingPunct="0">
              <a:spcBef>
                <a:spcPct val="20000"/>
              </a:spcBef>
              <a:spcAft>
                <a:spcPct val="0"/>
              </a:spcAft>
              <a:buChar char="»"/>
              <a:defRPr sz="103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chemeClr val="bg1"/>
                </a:solidFill>
              </a:rPr>
              <a:t>BACKGROUND/CONTEXT</a:t>
            </a:r>
          </a:p>
        </p:txBody>
      </p:sp>
      <p:sp>
        <p:nvSpPr>
          <p:cNvPr id="3" name="Rectangle 2">
            <a:extLst>
              <a:ext uri="{FF2B5EF4-FFF2-40B4-BE49-F238E27FC236}">
                <a16:creationId xmlns:a16="http://schemas.microsoft.com/office/drawing/2014/main" id="{057BA3F6-85F3-484D-A073-03FAC8767158}"/>
              </a:ext>
            </a:extLst>
          </p:cNvPr>
          <p:cNvSpPr/>
          <p:nvPr/>
        </p:nvSpPr>
        <p:spPr>
          <a:xfrm>
            <a:off x="1524617" y="16059401"/>
            <a:ext cx="33220547" cy="5139869"/>
          </a:xfrm>
          <a:prstGeom prst="rect">
            <a:avLst/>
          </a:prstGeom>
        </p:spPr>
        <p:txBody>
          <a:bodyPr wrap="square">
            <a:spAutoFit/>
          </a:bodyPr>
          <a:lstStyle/>
          <a:p>
            <a:pPr marL="571500" indent="-571500">
              <a:buFont typeface="Arial" panose="020B0604020202020204" pitchFamily="34" charset="0"/>
              <a:buChar char="•"/>
            </a:pPr>
            <a:r>
              <a:rPr lang="en-US" sz="4400" dirty="0"/>
              <a:t>1 in 3 people in Philadelphia need English as a second language services. </a:t>
            </a:r>
          </a:p>
          <a:p>
            <a:pPr marL="571500" indent="-571500">
              <a:buFont typeface="Arial" panose="020B0604020202020204" pitchFamily="34" charset="0"/>
              <a:buChar char="•"/>
            </a:pPr>
            <a:r>
              <a:rPr lang="en-US" sz="4400" dirty="0"/>
              <a:t>Growing need for ESL services in contrast to a shortage of available teachers.</a:t>
            </a:r>
          </a:p>
          <a:p>
            <a:pPr marL="571500" indent="-571500">
              <a:buFont typeface="Arial" panose="020B0604020202020204" pitchFamily="34" charset="0"/>
              <a:buChar char="•"/>
            </a:pPr>
            <a:r>
              <a:rPr lang="en-US" sz="4400" dirty="0"/>
              <a:t>GED and Citizenship exam prep classes allow for people to pursue further education, apply to better jobs, and have better governmental protection.  </a:t>
            </a:r>
          </a:p>
          <a:p>
            <a:pPr marL="571500" indent="-571500">
              <a:buFont typeface="Arial" panose="020B0604020202020204" pitchFamily="34" charset="0"/>
              <a:buChar char="•"/>
            </a:pPr>
            <a:r>
              <a:rPr lang="en-US" sz="4400" dirty="0"/>
              <a:t> In the US 11% of people have no high school diploma—only counting US citizens. In Philadelphia, only 72% of students in the area schools will complete high school. </a:t>
            </a:r>
          </a:p>
          <a:p>
            <a:pPr marL="571500" indent="-571500">
              <a:buFont typeface="Arial" panose="020B0604020202020204" pitchFamily="34" charset="0"/>
              <a:buChar char="•"/>
            </a:pPr>
            <a:endParaRPr lang="en-US" sz="3600" dirty="0"/>
          </a:p>
          <a:p>
            <a:endParaRPr lang="en-US" sz="2800" dirty="0"/>
          </a:p>
        </p:txBody>
      </p:sp>
      <p:sp>
        <p:nvSpPr>
          <p:cNvPr id="30" name="Rectangle 121">
            <a:extLst>
              <a:ext uri="{FF2B5EF4-FFF2-40B4-BE49-F238E27FC236}">
                <a16:creationId xmlns:a16="http://schemas.microsoft.com/office/drawing/2014/main" id="{1E3B1BAE-F154-5946-A9CF-4140A846451F}"/>
              </a:ext>
            </a:extLst>
          </p:cNvPr>
          <p:cNvSpPr>
            <a:spLocks noChangeArrowheads="1"/>
          </p:cNvSpPr>
          <p:nvPr/>
        </p:nvSpPr>
        <p:spPr bwMode="auto">
          <a:xfrm>
            <a:off x="1182688" y="15952298"/>
            <a:ext cx="35248076" cy="4335878"/>
          </a:xfrm>
          <a:prstGeom prst="rect">
            <a:avLst/>
          </a:prstGeom>
          <a:noFill/>
          <a:ln w="76200">
            <a:solidFill>
              <a:srgbClr val="008A5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500">
                <a:solidFill>
                  <a:schemeClr val="tx1"/>
                </a:solidFill>
                <a:latin typeface="Arial" panose="020B0604020202020204" pitchFamily="34" charset="0"/>
              </a:defRPr>
            </a:lvl1pPr>
            <a:lvl2pPr marL="742950" indent="-285750">
              <a:spcBef>
                <a:spcPct val="20000"/>
              </a:spcBef>
              <a:buChar char="–"/>
              <a:defRPr sz="14400">
                <a:solidFill>
                  <a:schemeClr val="tx1"/>
                </a:solidFill>
                <a:latin typeface="Arial" panose="020B0604020202020204" pitchFamily="34" charset="0"/>
              </a:defRPr>
            </a:lvl2pPr>
            <a:lvl3pPr marL="1143000" indent="-228600">
              <a:spcBef>
                <a:spcPct val="20000"/>
              </a:spcBef>
              <a:buChar char="•"/>
              <a:defRPr sz="12300">
                <a:solidFill>
                  <a:schemeClr val="tx1"/>
                </a:solidFill>
                <a:latin typeface="Arial" panose="020B0604020202020204" pitchFamily="34" charset="0"/>
              </a:defRPr>
            </a:lvl3pPr>
            <a:lvl4pPr marL="1600200" indent="-228600">
              <a:spcBef>
                <a:spcPct val="20000"/>
              </a:spcBef>
              <a:buChar char="–"/>
              <a:defRPr sz="10300">
                <a:solidFill>
                  <a:schemeClr val="tx1"/>
                </a:solidFill>
                <a:latin typeface="Arial" panose="020B0604020202020204" pitchFamily="34" charset="0"/>
              </a:defRPr>
            </a:lvl4pPr>
            <a:lvl5pPr marL="2057400" indent="-228600">
              <a:spcBef>
                <a:spcPct val="20000"/>
              </a:spcBef>
              <a:buChar char="»"/>
              <a:defRPr sz="10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0300">
                <a:solidFill>
                  <a:schemeClr val="tx1"/>
                </a:solidFill>
                <a:latin typeface="Arial" panose="020B0604020202020204" pitchFamily="34" charset="0"/>
              </a:defRPr>
            </a:lvl9pPr>
          </a:lstStyle>
          <a:p>
            <a:pPr eaLnBrk="1" hangingPunct="1">
              <a:spcBef>
                <a:spcPct val="0"/>
              </a:spcBef>
              <a:buFontTx/>
              <a:buNone/>
            </a:pPr>
            <a:endParaRPr lang="en-US" altLang="en-US" sz="9300"/>
          </a:p>
        </p:txBody>
      </p:sp>
      <p:pic>
        <p:nvPicPr>
          <p:cNvPr id="14" name="Picture 13" descr="Logo, company name&#10;&#10;Description automatically generated">
            <a:extLst>
              <a:ext uri="{FF2B5EF4-FFF2-40B4-BE49-F238E27FC236}">
                <a16:creationId xmlns:a16="http://schemas.microsoft.com/office/drawing/2014/main" id="{072025E2-45DC-871B-05E8-827B39275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10" y="4409138"/>
            <a:ext cx="5903322" cy="3935548"/>
          </a:xfrm>
          <a:prstGeom prst="rect">
            <a:avLst/>
          </a:prstGeom>
        </p:spPr>
      </p:pic>
      <p:pic>
        <p:nvPicPr>
          <p:cNvPr id="1026" name="Picture 2" descr="Beyond Literacy: Learning for Work &amp; Life in Philadelphia">
            <a:extLst>
              <a:ext uri="{FF2B5EF4-FFF2-40B4-BE49-F238E27FC236}">
                <a16:creationId xmlns:a16="http://schemas.microsoft.com/office/drawing/2014/main" id="{F89CE262-D7BE-C6C5-3824-A9A706986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351" y="5364572"/>
            <a:ext cx="4686824" cy="2207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C04655A1-FD79-7DE6-81AF-BA7F6C1DCC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8144" y="29876505"/>
            <a:ext cx="20188778" cy="6130223"/>
          </a:xfrm>
          <a:prstGeom prst="rect">
            <a:avLst/>
          </a:prstGeom>
        </p:spPr>
      </p:pic>
      <p:sp>
        <p:nvSpPr>
          <p:cNvPr id="6" name="TextBox 5">
            <a:extLst>
              <a:ext uri="{FF2B5EF4-FFF2-40B4-BE49-F238E27FC236}">
                <a16:creationId xmlns:a16="http://schemas.microsoft.com/office/drawing/2014/main" id="{0016595E-F8AD-1B3A-DC3A-E85DD200AD52}"/>
              </a:ext>
            </a:extLst>
          </p:cNvPr>
          <p:cNvSpPr txBox="1"/>
          <p:nvPr/>
        </p:nvSpPr>
        <p:spPr>
          <a:xfrm>
            <a:off x="16790723" y="23284626"/>
            <a:ext cx="20188778" cy="6247864"/>
          </a:xfrm>
          <a:prstGeom prst="rect">
            <a:avLst/>
          </a:prstGeom>
          <a:noFill/>
        </p:spPr>
        <p:txBody>
          <a:bodyPr wrap="square" rtlCol="0">
            <a:spAutoFit/>
          </a:bodyPr>
          <a:lstStyle/>
          <a:p>
            <a:pPr marL="571500" indent="-571500">
              <a:buFont typeface="Arial" panose="020B0604020202020204" pitchFamily="34" charset="0"/>
              <a:buChar char="•"/>
            </a:pPr>
            <a:r>
              <a:rPr lang="en-US" sz="5000" dirty="0"/>
              <a:t>Gained a better understanding and glimpse into the daily challenges of what it means to fight for a better future against multiple barriers </a:t>
            </a:r>
          </a:p>
          <a:p>
            <a:pPr marL="571500" indent="-571500">
              <a:buFont typeface="Arial" panose="020B0604020202020204" pitchFamily="34" charset="0"/>
              <a:buChar char="•"/>
            </a:pPr>
            <a:r>
              <a:rPr lang="en-US" sz="5000" dirty="0"/>
              <a:t>Worked with extremely devoted and optimistic staff members </a:t>
            </a:r>
          </a:p>
          <a:p>
            <a:pPr marL="571500" indent="-571500">
              <a:buFont typeface="Arial" panose="020B0604020202020204" pitchFamily="34" charset="0"/>
              <a:buChar char="•"/>
            </a:pPr>
            <a:r>
              <a:rPr lang="en-US" sz="5000" dirty="0"/>
              <a:t>Interacted with members of a community we had not been able to talk with before </a:t>
            </a:r>
          </a:p>
          <a:p>
            <a:pPr marL="571500" indent="-571500">
              <a:buFont typeface="Arial" panose="020B0604020202020204" pitchFamily="34" charset="0"/>
              <a:buChar char="•"/>
            </a:pPr>
            <a:r>
              <a:rPr lang="en-US" sz="5000" dirty="0"/>
              <a:t>Now have a better idea of what the data and narratives we learn looks like when it comes to health and educational disparities in a highly personal way.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11704</TotalTime>
  <Words>510</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Slidemakers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Paszko</dc:creator>
  <cp:lastModifiedBy>Lauderdale, Maggie E</cp:lastModifiedBy>
  <cp:revision>58</cp:revision>
  <dcterms:created xsi:type="dcterms:W3CDTF">2008-06-03T21:39:31Z</dcterms:created>
  <dcterms:modified xsi:type="dcterms:W3CDTF">2022-07-30T14:44:16Z</dcterms:modified>
</cp:coreProperties>
</file>